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1.svg" ContentType="image/svg+xml"/>
  <Override PartName="/ppt/media/image13.svg" ContentType="image/svg+xml"/>
  <Override PartName="/ppt/media/image15.svg" ContentType="image/svg+xml"/>
  <Override PartName="/ppt/media/image7.svg" ContentType="image/svg+xml"/>
  <Override PartName="/ppt/media/image9.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60" r:id="rId5"/>
    <p:sldId id="258" r:id="rId6"/>
    <p:sldId id="259" r:id="rId7"/>
    <p:sldId id="274" r:id="rId8"/>
    <p:sldId id="262" r:id="rId9"/>
    <p:sldId id="263" r:id="rId10"/>
    <p:sldId id="275" r:id="rId11"/>
    <p:sldId id="265" r:id="rId12"/>
    <p:sldId id="266" r:id="rId13"/>
    <p:sldId id="276" r:id="rId14"/>
    <p:sldId id="268" r:id="rId15"/>
    <p:sldId id="269" r:id="rId16"/>
    <p:sldId id="270" r:id="rId17"/>
    <p:sldId id="277" r:id="rId18"/>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5684"/>
    <a:srgbClr val="FFFFFF"/>
    <a:srgbClr val="CFE3EE"/>
    <a:srgbClr val="3F68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gs" Target="tags/tag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svg>
</file>

<file path=ppt/media/image12.png>
</file>

<file path=ppt/media/image13.svg>
</file>

<file path=ppt/media/image14.png>
</file>

<file path=ppt/media/image15.svg>
</file>

<file path=ppt/media/image16.jpeg>
</file>

<file path=ppt/media/image2.png>
</file>

<file path=ppt/media/image3.jpeg>
</file>

<file path=ppt/media/image4.jpeg>
</file>

<file path=ppt/media/image5.jpe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16.jpeg"/><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6.jpeg"/><Relationship Id="rId2" Type="http://schemas.openxmlformats.org/officeDocument/2006/relationships/image" Target="../media/image2.png"/><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6.jpeg"/><Relationship Id="rId2" Type="http://schemas.openxmlformats.org/officeDocument/2006/relationships/image" Target="../media/image2.png"/><Relationship Id="rId1" Type="http://schemas.openxmlformats.org/officeDocument/2006/relationships/image" Target="../media/image3.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5.jpeg"/><Relationship Id="rId3" Type="http://schemas.openxmlformats.org/officeDocument/2006/relationships/image" Target="../media/image16.jpeg"/><Relationship Id="rId2" Type="http://schemas.openxmlformats.org/officeDocument/2006/relationships/image" Target="../media/image2.png"/><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5.jpeg"/><Relationship Id="rId3" Type="http://schemas.openxmlformats.org/officeDocument/2006/relationships/image" Target="../media/image4.jpeg"/><Relationship Id="rId2" Type="http://schemas.openxmlformats.org/officeDocument/2006/relationships/image" Target="../media/image2.png"/><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11.svg"/><Relationship Id="rId7" Type="http://schemas.openxmlformats.org/officeDocument/2006/relationships/image" Target="../media/image10.png"/><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svg"/><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4000"/>
          </a:blip>
        </a:blipFill>
        <a:effectLst/>
      </p:bgPr>
    </p:bg>
    <p:spTree>
      <p:nvGrpSpPr>
        <p:cNvPr id="1" name=""/>
        <p:cNvGrpSpPr/>
        <p:nvPr/>
      </p:nvGrpSpPr>
      <p:grpSpPr>
        <a:xfrm>
          <a:off x="0" y="0"/>
          <a:ext cx="0" cy="0"/>
          <a:chOff x="0" y="0"/>
          <a:chExt cx="0" cy="0"/>
        </a:xfrm>
      </p:grpSpPr>
      <p:sp>
        <p:nvSpPr>
          <p:cNvPr id="3" name="矩形 2"/>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1189355" y="912495"/>
            <a:ext cx="9813290" cy="5033010"/>
          </a:xfrm>
          <a:prstGeom prst="rect">
            <a:avLst/>
          </a:prstGeom>
          <a:solidFill>
            <a:srgbClr val="CFE3E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sp>
        <p:nvSpPr>
          <p:cNvPr id="8" name="文本框 7"/>
          <p:cNvSpPr txBox="1"/>
          <p:nvPr/>
        </p:nvSpPr>
        <p:spPr>
          <a:xfrm>
            <a:off x="1746250" y="1403985"/>
            <a:ext cx="8699500" cy="2061210"/>
          </a:xfrm>
          <a:prstGeom prst="rect">
            <a:avLst/>
          </a:prstGeom>
          <a:noFill/>
        </p:spPr>
        <p:txBody>
          <a:bodyPr wrap="square" rtlCol="0">
            <a:spAutoFit/>
          </a:bodyPr>
          <a:lstStyle/>
          <a:p>
            <a:pPr algn="ctr"/>
            <a:r>
              <a:rPr lang="zh-CN" altLang="en-US" sz="12800" b="1">
                <a:solidFill>
                  <a:srgbClr val="375684"/>
                </a:solidFill>
              </a:rPr>
              <a:t>科大之</a:t>
            </a:r>
            <a:r>
              <a:rPr lang="zh-CN" altLang="en-US" sz="12800" b="1">
                <a:solidFill>
                  <a:srgbClr val="375684"/>
                </a:solidFill>
              </a:rPr>
              <a:t>冬</a:t>
            </a:r>
            <a:endParaRPr lang="zh-CN" altLang="en-US" sz="12800" b="1">
              <a:solidFill>
                <a:srgbClr val="375684"/>
              </a:solidFill>
            </a:endParaRPr>
          </a:p>
        </p:txBody>
      </p:sp>
      <p:sp>
        <p:nvSpPr>
          <p:cNvPr id="9" name="文本框 8"/>
          <p:cNvSpPr txBox="1"/>
          <p:nvPr/>
        </p:nvSpPr>
        <p:spPr>
          <a:xfrm>
            <a:off x="2473960" y="3465195"/>
            <a:ext cx="7113905" cy="521970"/>
          </a:xfrm>
          <a:prstGeom prst="rect">
            <a:avLst/>
          </a:prstGeom>
          <a:noFill/>
        </p:spPr>
        <p:txBody>
          <a:bodyPr wrap="square" rtlCol="0">
            <a:spAutoFit/>
          </a:bodyPr>
          <a:lstStyle/>
          <a:p>
            <a:pPr algn="ctr"/>
            <a:r>
              <a:rPr lang="zh-CN" altLang="en-US" sz="2800">
                <a:solidFill>
                  <a:srgbClr val="375684"/>
                </a:solidFill>
              </a:rPr>
              <a:t>中国科学技术大学四季系列</a:t>
            </a:r>
            <a:r>
              <a:rPr lang="en-US" altLang="zh-CN" sz="2800">
                <a:solidFill>
                  <a:srgbClr val="375684"/>
                </a:solidFill>
              </a:rPr>
              <a:t>PPT</a:t>
            </a:r>
            <a:r>
              <a:rPr lang="zh-CN" altLang="en-US" sz="2800">
                <a:solidFill>
                  <a:srgbClr val="375684"/>
                </a:solidFill>
              </a:rPr>
              <a:t>模板</a:t>
            </a:r>
            <a:r>
              <a:rPr lang="en-US" altLang="zh-CN" sz="2800">
                <a:solidFill>
                  <a:srgbClr val="375684"/>
                </a:solidFill>
              </a:rPr>
              <a:t>——</a:t>
            </a:r>
            <a:r>
              <a:rPr lang="zh-CN" altLang="en-US" sz="2800">
                <a:solidFill>
                  <a:srgbClr val="375684"/>
                </a:solidFill>
              </a:rPr>
              <a:t>冬</a:t>
            </a:r>
            <a:endParaRPr lang="zh-CN" altLang="en-US" sz="2800">
              <a:solidFill>
                <a:srgbClr val="375684"/>
              </a:solidFill>
            </a:endParaRPr>
          </a:p>
        </p:txBody>
      </p:sp>
      <p:sp>
        <p:nvSpPr>
          <p:cNvPr id="13" name="文本框 12"/>
          <p:cNvSpPr txBox="1"/>
          <p:nvPr/>
        </p:nvSpPr>
        <p:spPr>
          <a:xfrm>
            <a:off x="3178175" y="4210685"/>
            <a:ext cx="5833745" cy="275590"/>
          </a:xfrm>
          <a:prstGeom prst="rect">
            <a:avLst/>
          </a:prstGeom>
          <a:noFill/>
        </p:spPr>
        <p:txBody>
          <a:bodyPr wrap="square" rtlCol="0">
            <a:spAutoFit/>
          </a:bodyPr>
          <a:lstStyle/>
          <a:p>
            <a:pPr algn="ctr"/>
            <a:r>
              <a:rPr lang="zh-CN" altLang="en-US" sz="1200">
                <a:solidFill>
                  <a:srgbClr val="375684"/>
                </a:solidFill>
              </a:rPr>
              <a:t>University Of Science And Technology Of China</a:t>
            </a:r>
            <a:endParaRPr lang="zh-CN" altLang="en-US" sz="1200">
              <a:solidFill>
                <a:srgbClr val="375684"/>
              </a:solidFill>
            </a:endParaRPr>
          </a:p>
        </p:txBody>
      </p:sp>
      <p:sp>
        <p:nvSpPr>
          <p:cNvPr id="17" name="文本框 16"/>
          <p:cNvSpPr txBox="1"/>
          <p:nvPr/>
        </p:nvSpPr>
        <p:spPr>
          <a:xfrm>
            <a:off x="3178175" y="4709795"/>
            <a:ext cx="5835015" cy="521970"/>
          </a:xfrm>
          <a:prstGeom prst="rect">
            <a:avLst/>
          </a:prstGeom>
          <a:noFill/>
        </p:spPr>
        <p:txBody>
          <a:bodyPr wrap="square" rtlCol="0">
            <a:spAutoFit/>
          </a:bodyPr>
          <a:lstStyle/>
          <a:p>
            <a:pPr algn="ctr"/>
            <a:r>
              <a:rPr lang="zh-CN" altLang="en-US" sz="2800" b="1">
                <a:solidFill>
                  <a:srgbClr val="375684"/>
                </a:solidFill>
              </a:rPr>
              <a:t>汇报人</a:t>
            </a:r>
            <a:endParaRPr lang="zh-CN" altLang="en-US" sz="2800" b="1">
              <a:solidFill>
                <a:srgbClr val="375684"/>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grpSp>
        <p:nvGrpSpPr>
          <p:cNvPr id="17" name="组合 16"/>
          <p:cNvGrpSpPr/>
          <p:nvPr/>
        </p:nvGrpSpPr>
        <p:grpSpPr>
          <a:xfrm>
            <a:off x="265430" y="369570"/>
            <a:ext cx="6005830" cy="860425"/>
            <a:chOff x="418" y="582"/>
            <a:chExt cx="9458" cy="1355"/>
          </a:xfrm>
        </p:grpSpPr>
        <p:sp>
          <p:nvSpPr>
            <p:cNvPr id="22" name="文本框 21"/>
            <p:cNvSpPr txBox="1"/>
            <p:nvPr/>
          </p:nvSpPr>
          <p:spPr>
            <a:xfrm>
              <a:off x="1698" y="582"/>
              <a:ext cx="8178" cy="1355"/>
            </a:xfrm>
            <a:prstGeom prst="rect">
              <a:avLst/>
            </a:prstGeom>
            <a:noFill/>
          </p:spPr>
          <p:txBody>
            <a:bodyPr vert="horz" wrap="square" rtlCol="0">
              <a:spAutoFit/>
            </a:bodyPr>
            <a:p>
              <a:pPr algn="just"/>
              <a:r>
                <a:rPr lang="zh-CN" altLang="en-US" sz="5000" b="1">
                  <a:solidFill>
                    <a:srgbClr val="375684"/>
                  </a:solidFill>
                  <a:sym typeface="+mn-ea"/>
                </a:rPr>
                <a:t>请输入你的标题</a:t>
              </a:r>
              <a:endParaRPr lang="zh-CN" altLang="en-US" sz="5000" b="1">
                <a:solidFill>
                  <a:srgbClr val="375684"/>
                </a:solidFill>
                <a:sym typeface="+mn-ea"/>
              </a:endParaRPr>
            </a:p>
          </p:txBody>
        </p:sp>
        <p:sp>
          <p:nvSpPr>
            <p:cNvPr id="6" name="燕尾形箭头 5"/>
            <p:cNvSpPr/>
            <p:nvPr/>
          </p:nvSpPr>
          <p:spPr>
            <a:xfrm>
              <a:off x="418" y="668"/>
              <a:ext cx="1127" cy="1182"/>
            </a:xfrm>
            <a:prstGeom prst="notchedRightArrow">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9" name="组合 18"/>
          <p:cNvGrpSpPr/>
          <p:nvPr/>
        </p:nvGrpSpPr>
        <p:grpSpPr>
          <a:xfrm>
            <a:off x="458788" y="1680845"/>
            <a:ext cx="11274425" cy="4288155"/>
            <a:chOff x="669" y="2647"/>
            <a:chExt cx="17755" cy="6753"/>
          </a:xfrm>
        </p:grpSpPr>
        <p:sp>
          <p:nvSpPr>
            <p:cNvPr id="15" name="矩形 14"/>
            <p:cNvSpPr/>
            <p:nvPr/>
          </p:nvSpPr>
          <p:spPr>
            <a:xfrm>
              <a:off x="669" y="2660"/>
              <a:ext cx="9207" cy="6740"/>
            </a:xfrm>
            <a:prstGeom prst="rect">
              <a:avLst/>
            </a:prstGeom>
            <a:solidFill>
              <a:srgbClr val="CFE3EE">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7" name="文本框 46"/>
            <p:cNvSpPr txBox="1"/>
            <p:nvPr/>
          </p:nvSpPr>
          <p:spPr>
            <a:xfrm>
              <a:off x="978" y="2886"/>
              <a:ext cx="5713" cy="919"/>
            </a:xfrm>
            <a:prstGeom prst="rect">
              <a:avLst/>
            </a:prstGeom>
            <a:noFill/>
          </p:spPr>
          <p:txBody>
            <a:bodyPr wrap="square" rtlCol="0">
              <a:spAutoFit/>
            </a:bodyPr>
            <a:p>
              <a:pPr algn="l"/>
              <a:r>
                <a:rPr lang="zh-CN" altLang="en-US" sz="3200">
                  <a:solidFill>
                    <a:srgbClr val="375684"/>
                  </a:solidFill>
                  <a:sym typeface="+mn-ea"/>
                </a:rPr>
                <a:t>请输入你的标题</a:t>
              </a:r>
              <a:endParaRPr lang="zh-CN" altLang="en-US" sz="3200">
                <a:solidFill>
                  <a:srgbClr val="375684"/>
                </a:solidFill>
                <a:sym typeface="+mn-ea"/>
              </a:endParaRPr>
            </a:p>
          </p:txBody>
        </p:sp>
        <p:sp>
          <p:nvSpPr>
            <p:cNvPr id="10" name="文本框 9"/>
            <p:cNvSpPr txBox="1"/>
            <p:nvPr/>
          </p:nvSpPr>
          <p:spPr>
            <a:xfrm>
              <a:off x="978" y="4028"/>
              <a:ext cx="8708" cy="1307"/>
            </a:xfrm>
            <a:prstGeom prst="rect">
              <a:avLst/>
            </a:prstGeom>
            <a:noFill/>
          </p:spPr>
          <p:txBody>
            <a:bodyPr wrap="square" rtlCol="0">
              <a:spAutoFit/>
            </a:bodyPr>
            <a:p>
              <a:pPr algn="l"/>
              <a:r>
                <a:rPr lang="zh-CN" altLang="en-US" sz="1600" dirty="0">
                  <a:solidFill>
                    <a:srgbClr val="375684"/>
                  </a:solidFill>
                  <a:latin typeface="微软雅黑" panose="020B0503020204020204" charset="-122"/>
                  <a:ea typeface="微软雅黑" panose="020B0503020204020204" charset="-122"/>
                  <a:sym typeface="+mn-ea"/>
                </a:rPr>
                <a:t>点击文本框即可进行编辑输入相关内容点击文本进行编辑输入相关内容点击文本框即可点击文本框即可进行编辑输入相关内容点击文本进行编辑输入相关</a:t>
              </a:r>
              <a:endParaRPr lang="zh-CN" altLang="en-US" sz="1600" dirty="0">
                <a:solidFill>
                  <a:srgbClr val="375684"/>
                </a:solidFill>
                <a:latin typeface="微软雅黑" panose="020B0503020204020204" charset="-122"/>
                <a:ea typeface="微软雅黑" panose="020B0503020204020204" charset="-122"/>
                <a:sym typeface="+mn-ea"/>
              </a:endParaRPr>
            </a:p>
          </p:txBody>
        </p:sp>
        <p:pic>
          <p:nvPicPr>
            <p:cNvPr id="11" name="图片 10" descr="templates\docerresourceshop\icons\\32303038313138303b32303131373035323bccabd1f4"/>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35" y="6484"/>
              <a:ext cx="850" cy="850"/>
            </a:xfrm>
            <a:prstGeom prst="rect">
              <a:avLst/>
            </a:prstGeom>
          </p:spPr>
        </p:pic>
        <p:pic>
          <p:nvPicPr>
            <p:cNvPr id="12" name="图片 11" descr="templates\docerresourceshop\icons\\32303038313138303b32303131373035353bbdb1b1ad"/>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35" y="8095"/>
              <a:ext cx="850" cy="850"/>
            </a:xfrm>
            <a:prstGeom prst="rect">
              <a:avLst/>
            </a:prstGeom>
          </p:spPr>
        </p:pic>
        <p:sp>
          <p:nvSpPr>
            <p:cNvPr id="13" name="文本框 12"/>
            <p:cNvSpPr txBox="1"/>
            <p:nvPr/>
          </p:nvSpPr>
          <p:spPr>
            <a:xfrm>
              <a:off x="2342" y="6484"/>
              <a:ext cx="7344" cy="628"/>
            </a:xfrm>
            <a:prstGeom prst="rect">
              <a:avLst/>
            </a:prstGeom>
            <a:noFill/>
          </p:spPr>
          <p:txBody>
            <a:bodyPr wrap="square" rtlCol="0">
              <a:spAutoFit/>
            </a:bodyPr>
            <a:p>
              <a:pPr algn="l"/>
              <a:r>
                <a:rPr lang="zh-CN" altLang="en-US" sz="1000" dirty="0">
                  <a:solidFill>
                    <a:srgbClr val="375684"/>
                  </a:solidFill>
                  <a:latin typeface="微软雅黑" panose="020B0503020204020204" charset="-122"/>
                  <a:ea typeface="微软雅黑" panose="020B0503020204020204" charset="-122"/>
                  <a:sym typeface="+mn-ea"/>
                </a:rPr>
                <a:t>点击文本框即可进行编辑输入相关内容点击文本进行编辑输入相关内容点击文本框即可点击文本框即可进行编辑输入相关内容点击文本进行编辑输入相关</a:t>
              </a:r>
              <a:endParaRPr lang="zh-CN" altLang="en-US" sz="1000" dirty="0">
                <a:solidFill>
                  <a:srgbClr val="375684"/>
                </a:solidFill>
                <a:latin typeface="微软雅黑" panose="020B0503020204020204" charset="-122"/>
                <a:ea typeface="微软雅黑" panose="020B0503020204020204" charset="-122"/>
                <a:sym typeface="+mn-ea"/>
              </a:endParaRPr>
            </a:p>
          </p:txBody>
        </p:sp>
        <p:sp>
          <p:nvSpPr>
            <p:cNvPr id="14" name="文本框 13"/>
            <p:cNvSpPr txBox="1"/>
            <p:nvPr/>
          </p:nvSpPr>
          <p:spPr>
            <a:xfrm>
              <a:off x="2342" y="8084"/>
              <a:ext cx="7344" cy="628"/>
            </a:xfrm>
            <a:prstGeom prst="rect">
              <a:avLst/>
            </a:prstGeom>
            <a:noFill/>
          </p:spPr>
          <p:txBody>
            <a:bodyPr wrap="square" rtlCol="0">
              <a:spAutoFit/>
            </a:bodyPr>
            <a:p>
              <a:pPr algn="l"/>
              <a:r>
                <a:rPr lang="zh-CN" altLang="en-US" sz="1000" dirty="0">
                  <a:solidFill>
                    <a:srgbClr val="375684"/>
                  </a:solidFill>
                  <a:latin typeface="微软雅黑" panose="020B0503020204020204" charset="-122"/>
                  <a:ea typeface="微软雅黑" panose="020B0503020204020204" charset="-122"/>
                  <a:sym typeface="+mn-ea"/>
                </a:rPr>
                <a:t>点击文本框即可进行编辑输入相关内容点击文本进行编辑输入相关内容点击文本框即可点击文本框即可进行编辑输入相关内容点击文本进行编辑输入相关</a:t>
              </a:r>
              <a:endParaRPr lang="zh-CN" altLang="en-US" sz="1000" dirty="0">
                <a:solidFill>
                  <a:srgbClr val="375684"/>
                </a:solidFill>
                <a:latin typeface="微软雅黑" panose="020B0503020204020204" charset="-122"/>
                <a:ea typeface="微软雅黑" panose="020B0503020204020204" charset="-122"/>
                <a:sym typeface="+mn-ea"/>
              </a:endParaRPr>
            </a:p>
          </p:txBody>
        </p:sp>
        <p:pic>
          <p:nvPicPr>
            <p:cNvPr id="16" name="图片 15" descr="Sahaza delis 王双卿 - 东区 雪景 2022  (106)"/>
            <p:cNvPicPr>
              <a:picLocks noChangeAspect="1"/>
            </p:cNvPicPr>
            <p:nvPr/>
          </p:nvPicPr>
          <p:blipFill>
            <a:blip r:embed="rId7"/>
            <a:srcRect l="8819" r="4711"/>
            <a:stretch>
              <a:fillRect/>
            </a:stretch>
          </p:blipFill>
          <p:spPr>
            <a:xfrm>
              <a:off x="9876" y="2647"/>
              <a:ext cx="8549" cy="6753"/>
            </a:xfrm>
            <a:prstGeom prst="rect">
              <a:avLst/>
            </a:prstGeom>
          </p:spPr>
        </p:pic>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空心弧 1"/>
          <p:cNvSpPr/>
          <p:nvPr/>
        </p:nvSpPr>
        <p:spPr>
          <a:xfrm rot="18900000">
            <a:off x="1228725" y="1856105"/>
            <a:ext cx="3883025" cy="3883025"/>
          </a:xfrm>
          <a:prstGeom prst="blockArc">
            <a:avLst>
              <a:gd name="adj1" fmla="val 6017554"/>
              <a:gd name="adj2" fmla="val 21468437"/>
              <a:gd name="adj3" fmla="val 1151"/>
            </a:avLst>
          </a:prstGeom>
          <a:solidFill>
            <a:srgbClr val="375684"/>
          </a:solidFill>
          <a:ln>
            <a:solidFill>
              <a:srgbClr val="3462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等线" panose="02010600030101010101" charset="-122"/>
              <a:ea typeface="等线" panose="02010600030101010101" charset="-122"/>
              <a:cs typeface="+mn-cs"/>
            </a:endParaRPr>
          </a:p>
        </p:txBody>
      </p:sp>
      <p:sp>
        <p:nvSpPr>
          <p:cNvPr id="7" name="椭圆 6"/>
          <p:cNvSpPr/>
          <p:nvPr/>
        </p:nvSpPr>
        <p:spPr>
          <a:xfrm>
            <a:off x="4129405" y="2020570"/>
            <a:ext cx="598805" cy="598805"/>
          </a:xfrm>
          <a:prstGeom prst="ellipse">
            <a:avLst/>
          </a:prstGeom>
          <a:solidFill>
            <a:srgbClr val="346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等线" panose="02010600030101010101" charset="-122"/>
              <a:ea typeface="等线" panose="02010600030101010101" charset="-122"/>
              <a:cs typeface="+mn-cs"/>
            </a:endParaRPr>
          </a:p>
        </p:txBody>
      </p:sp>
      <p:sp>
        <p:nvSpPr>
          <p:cNvPr id="8" name="椭圆 7"/>
          <p:cNvSpPr/>
          <p:nvPr/>
        </p:nvSpPr>
        <p:spPr>
          <a:xfrm>
            <a:off x="1143000" y="2559050"/>
            <a:ext cx="598805" cy="598805"/>
          </a:xfrm>
          <a:prstGeom prst="ellipse">
            <a:avLst/>
          </a:prstGeom>
          <a:solidFill>
            <a:srgbClr val="346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等线" panose="02010600030101010101" charset="-122"/>
              <a:ea typeface="等线" panose="02010600030101010101" charset="-122"/>
              <a:cs typeface="+mn-cs"/>
            </a:endParaRPr>
          </a:p>
        </p:txBody>
      </p:sp>
      <p:sp>
        <p:nvSpPr>
          <p:cNvPr id="3" name="椭圆 2"/>
          <p:cNvSpPr/>
          <p:nvPr/>
        </p:nvSpPr>
        <p:spPr>
          <a:xfrm>
            <a:off x="1322070" y="4725670"/>
            <a:ext cx="598805" cy="598805"/>
          </a:xfrm>
          <a:prstGeom prst="ellipse">
            <a:avLst/>
          </a:prstGeom>
          <a:solidFill>
            <a:srgbClr val="346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等线" panose="02010600030101010101" charset="-122"/>
              <a:ea typeface="等线" panose="02010600030101010101" charset="-122"/>
              <a:cs typeface="+mn-cs"/>
            </a:endParaRPr>
          </a:p>
        </p:txBody>
      </p:sp>
      <p:sp>
        <p:nvSpPr>
          <p:cNvPr id="9" name="椭圆 8"/>
          <p:cNvSpPr/>
          <p:nvPr/>
        </p:nvSpPr>
        <p:spPr>
          <a:xfrm>
            <a:off x="3803015" y="5082540"/>
            <a:ext cx="598805" cy="598805"/>
          </a:xfrm>
          <a:prstGeom prst="ellipse">
            <a:avLst/>
          </a:prstGeom>
          <a:solidFill>
            <a:srgbClr val="34629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等线" panose="02010600030101010101" charset="-122"/>
              <a:ea typeface="等线" panose="02010600030101010101" charset="-122"/>
              <a:cs typeface="+mn-cs"/>
            </a:endParaRPr>
          </a:p>
        </p:txBody>
      </p:sp>
      <p:sp>
        <p:nvSpPr>
          <p:cNvPr id="18" name="Freeform 34"/>
          <p:cNvSpPr>
            <a:spLocks noEditPoints="1"/>
          </p:cNvSpPr>
          <p:nvPr/>
        </p:nvSpPr>
        <p:spPr>
          <a:xfrm>
            <a:off x="1233805" y="2639060"/>
            <a:ext cx="417830" cy="439420"/>
          </a:xfrm>
          <a:custGeom>
            <a:avLst/>
            <a:gdLst/>
            <a:ahLst/>
            <a:cxnLst>
              <a:cxn ang="0">
                <a:pos x="473" y="0"/>
              </a:cxn>
              <a:cxn ang="0">
                <a:pos x="807" y="138"/>
              </a:cxn>
              <a:cxn ang="0">
                <a:pos x="945" y="472"/>
              </a:cxn>
              <a:cxn ang="0">
                <a:pos x="807" y="805"/>
              </a:cxn>
              <a:cxn ang="0">
                <a:pos x="806" y="805"/>
              </a:cxn>
              <a:cxn ang="0">
                <a:pos x="806" y="806"/>
              </a:cxn>
              <a:cxn ang="0">
                <a:pos x="473" y="944"/>
              </a:cxn>
              <a:cxn ang="0">
                <a:pos x="139" y="805"/>
              </a:cxn>
              <a:cxn ang="0">
                <a:pos x="0" y="472"/>
              </a:cxn>
              <a:cxn ang="0">
                <a:pos x="139" y="138"/>
              </a:cxn>
              <a:cxn ang="0">
                <a:pos x="139" y="138"/>
              </a:cxn>
              <a:cxn ang="0">
                <a:pos x="139" y="137"/>
              </a:cxn>
              <a:cxn ang="0">
                <a:pos x="473" y="0"/>
              </a:cxn>
              <a:cxn ang="0">
                <a:pos x="436" y="174"/>
              </a:cxn>
              <a:cxn ang="0">
                <a:pos x="436" y="174"/>
              </a:cxn>
              <a:cxn ang="0">
                <a:pos x="436" y="472"/>
              </a:cxn>
              <a:cxn ang="0">
                <a:pos x="473" y="508"/>
              </a:cxn>
              <a:cxn ang="0">
                <a:pos x="474" y="508"/>
              </a:cxn>
              <a:cxn ang="0">
                <a:pos x="712" y="508"/>
              </a:cxn>
              <a:cxn ang="0">
                <a:pos x="749" y="472"/>
              </a:cxn>
              <a:cxn ang="0">
                <a:pos x="712" y="435"/>
              </a:cxn>
              <a:cxn ang="0">
                <a:pos x="509" y="435"/>
              </a:cxn>
              <a:cxn ang="0">
                <a:pos x="509" y="174"/>
              </a:cxn>
              <a:cxn ang="0">
                <a:pos x="473" y="138"/>
              </a:cxn>
              <a:cxn ang="0">
                <a:pos x="436" y="174"/>
              </a:cxn>
              <a:cxn ang="0">
                <a:pos x="755" y="189"/>
              </a:cxn>
              <a:cxn ang="0">
                <a:pos x="755" y="189"/>
              </a:cxn>
              <a:cxn ang="0">
                <a:pos x="473" y="72"/>
              </a:cxn>
              <a:cxn ang="0">
                <a:pos x="190" y="189"/>
              </a:cxn>
              <a:cxn ang="0">
                <a:pos x="190" y="189"/>
              </a:cxn>
              <a:cxn ang="0">
                <a:pos x="73" y="472"/>
              </a:cxn>
              <a:cxn ang="0">
                <a:pos x="190" y="754"/>
              </a:cxn>
              <a:cxn ang="0">
                <a:pos x="473" y="871"/>
              </a:cxn>
              <a:cxn ang="0">
                <a:pos x="755" y="754"/>
              </a:cxn>
              <a:cxn ang="0">
                <a:pos x="872" y="472"/>
              </a:cxn>
              <a:cxn ang="0">
                <a:pos x="755" y="189"/>
              </a:cxn>
            </a:cxnLst>
            <a:rect l="0" t="0" r="0" b="0"/>
            <a:pathLst>
              <a:path w="945" h="944">
                <a:moveTo>
                  <a:pt x="473" y="0"/>
                </a:moveTo>
                <a:cubicBezTo>
                  <a:pt x="603" y="0"/>
                  <a:pt x="721" y="52"/>
                  <a:pt x="807" y="138"/>
                </a:cubicBezTo>
                <a:cubicBezTo>
                  <a:pt x="893" y="223"/>
                  <a:pt x="945" y="341"/>
                  <a:pt x="945" y="472"/>
                </a:cubicBezTo>
                <a:cubicBezTo>
                  <a:pt x="945" y="602"/>
                  <a:pt x="893" y="720"/>
                  <a:pt x="807" y="805"/>
                </a:cubicBezTo>
                <a:cubicBezTo>
                  <a:pt x="806" y="805"/>
                  <a:pt x="806" y="805"/>
                  <a:pt x="806" y="805"/>
                </a:cubicBezTo>
                <a:cubicBezTo>
                  <a:pt x="806" y="806"/>
                  <a:pt x="806" y="806"/>
                  <a:pt x="806" y="806"/>
                </a:cubicBezTo>
                <a:cubicBezTo>
                  <a:pt x="721" y="891"/>
                  <a:pt x="603" y="944"/>
                  <a:pt x="473" y="944"/>
                </a:cubicBezTo>
                <a:cubicBezTo>
                  <a:pt x="342" y="944"/>
                  <a:pt x="224" y="891"/>
                  <a:pt x="139" y="805"/>
                </a:cubicBezTo>
                <a:cubicBezTo>
                  <a:pt x="54" y="720"/>
                  <a:pt x="0" y="602"/>
                  <a:pt x="0" y="472"/>
                </a:cubicBezTo>
                <a:cubicBezTo>
                  <a:pt x="0" y="341"/>
                  <a:pt x="53" y="223"/>
                  <a:pt x="139" y="138"/>
                </a:cubicBezTo>
                <a:cubicBezTo>
                  <a:pt x="139" y="138"/>
                  <a:pt x="139" y="138"/>
                  <a:pt x="139" y="138"/>
                </a:cubicBezTo>
                <a:cubicBezTo>
                  <a:pt x="139" y="137"/>
                  <a:pt x="139" y="137"/>
                  <a:pt x="139" y="137"/>
                </a:cubicBezTo>
                <a:cubicBezTo>
                  <a:pt x="225" y="52"/>
                  <a:pt x="343" y="0"/>
                  <a:pt x="473" y="0"/>
                </a:cubicBezTo>
                <a:close/>
                <a:moveTo>
                  <a:pt x="436" y="174"/>
                </a:moveTo>
                <a:cubicBezTo>
                  <a:pt x="436" y="174"/>
                  <a:pt x="436" y="174"/>
                  <a:pt x="436" y="174"/>
                </a:cubicBezTo>
                <a:cubicBezTo>
                  <a:pt x="436" y="472"/>
                  <a:pt x="436" y="472"/>
                  <a:pt x="436" y="472"/>
                </a:cubicBezTo>
                <a:cubicBezTo>
                  <a:pt x="436" y="491"/>
                  <a:pt x="453" y="508"/>
                  <a:pt x="473" y="508"/>
                </a:cubicBezTo>
                <a:cubicBezTo>
                  <a:pt x="474" y="508"/>
                  <a:pt x="474" y="508"/>
                  <a:pt x="474" y="508"/>
                </a:cubicBezTo>
                <a:cubicBezTo>
                  <a:pt x="712" y="508"/>
                  <a:pt x="712" y="508"/>
                  <a:pt x="712" y="508"/>
                </a:cubicBezTo>
                <a:cubicBezTo>
                  <a:pt x="733" y="508"/>
                  <a:pt x="749" y="491"/>
                  <a:pt x="749" y="472"/>
                </a:cubicBezTo>
                <a:cubicBezTo>
                  <a:pt x="749" y="452"/>
                  <a:pt x="733" y="435"/>
                  <a:pt x="712" y="435"/>
                </a:cubicBezTo>
                <a:cubicBezTo>
                  <a:pt x="509" y="435"/>
                  <a:pt x="509" y="435"/>
                  <a:pt x="509" y="435"/>
                </a:cubicBezTo>
                <a:cubicBezTo>
                  <a:pt x="509" y="174"/>
                  <a:pt x="509" y="174"/>
                  <a:pt x="509" y="174"/>
                </a:cubicBezTo>
                <a:cubicBezTo>
                  <a:pt x="509" y="154"/>
                  <a:pt x="493" y="138"/>
                  <a:pt x="473" y="138"/>
                </a:cubicBezTo>
                <a:cubicBezTo>
                  <a:pt x="453" y="138"/>
                  <a:pt x="436" y="154"/>
                  <a:pt x="436" y="174"/>
                </a:cubicBezTo>
                <a:close/>
                <a:moveTo>
                  <a:pt x="755" y="189"/>
                </a:moveTo>
                <a:cubicBezTo>
                  <a:pt x="755" y="189"/>
                  <a:pt x="755" y="189"/>
                  <a:pt x="755" y="189"/>
                </a:cubicBezTo>
                <a:cubicBezTo>
                  <a:pt x="683" y="117"/>
                  <a:pt x="583" y="72"/>
                  <a:pt x="473" y="72"/>
                </a:cubicBezTo>
                <a:cubicBezTo>
                  <a:pt x="362" y="72"/>
                  <a:pt x="262" y="117"/>
                  <a:pt x="190" y="189"/>
                </a:cubicBezTo>
                <a:cubicBezTo>
                  <a:pt x="190" y="189"/>
                  <a:pt x="190" y="189"/>
                  <a:pt x="190" y="189"/>
                </a:cubicBezTo>
                <a:cubicBezTo>
                  <a:pt x="118" y="261"/>
                  <a:pt x="73" y="361"/>
                  <a:pt x="73" y="472"/>
                </a:cubicBezTo>
                <a:cubicBezTo>
                  <a:pt x="73" y="582"/>
                  <a:pt x="118" y="682"/>
                  <a:pt x="190" y="754"/>
                </a:cubicBezTo>
                <a:cubicBezTo>
                  <a:pt x="262" y="826"/>
                  <a:pt x="363" y="871"/>
                  <a:pt x="473" y="871"/>
                </a:cubicBezTo>
                <a:cubicBezTo>
                  <a:pt x="583" y="871"/>
                  <a:pt x="683" y="826"/>
                  <a:pt x="755" y="754"/>
                </a:cubicBezTo>
                <a:cubicBezTo>
                  <a:pt x="828" y="682"/>
                  <a:pt x="872" y="582"/>
                  <a:pt x="872" y="472"/>
                </a:cubicBezTo>
                <a:cubicBezTo>
                  <a:pt x="872" y="361"/>
                  <a:pt x="828" y="261"/>
                  <a:pt x="755" y="189"/>
                </a:cubicBezTo>
                <a:close/>
              </a:path>
            </a:pathLst>
          </a:custGeom>
          <a:solidFill>
            <a:schemeClr val="bg1"/>
          </a:solidFill>
          <a:ln w="9525">
            <a:noFill/>
          </a:ln>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等线" panose="02010600030101010101" charset="-122"/>
              <a:ea typeface="等线" panose="02010600030101010101" charset="-122"/>
              <a:cs typeface="+mn-cs"/>
            </a:endParaRPr>
          </a:p>
        </p:txBody>
      </p:sp>
      <p:sp>
        <p:nvSpPr>
          <p:cNvPr id="20" name="Freeform 8"/>
          <p:cNvSpPr>
            <a:spLocks noEditPoints="1"/>
          </p:cNvSpPr>
          <p:nvPr/>
        </p:nvSpPr>
        <p:spPr>
          <a:xfrm>
            <a:off x="1442085" y="4768215"/>
            <a:ext cx="349250" cy="471805"/>
          </a:xfrm>
          <a:custGeom>
            <a:avLst/>
            <a:gdLst/>
            <a:ahLst/>
            <a:cxnLst>
              <a:cxn ang="0">
                <a:pos x="1082" y="0"/>
              </a:cxn>
              <a:cxn ang="0">
                <a:pos x="1058" y="34"/>
              </a:cxn>
              <a:cxn ang="0">
                <a:pos x="995" y="101"/>
              </a:cxn>
              <a:cxn ang="0">
                <a:pos x="922" y="160"/>
              </a:cxn>
              <a:cxn ang="0">
                <a:pos x="839" y="215"/>
              </a:cxn>
              <a:cxn ang="0">
                <a:pos x="750" y="259"/>
              </a:cxn>
              <a:cxn ang="0">
                <a:pos x="657" y="296"/>
              </a:cxn>
              <a:cxn ang="0">
                <a:pos x="563" y="322"/>
              </a:cxn>
              <a:cxn ang="0">
                <a:pos x="472" y="334"/>
              </a:cxn>
              <a:cxn ang="0">
                <a:pos x="0" y="336"/>
              </a:cxn>
              <a:cxn ang="0">
                <a:pos x="428" y="574"/>
              </a:cxn>
              <a:cxn ang="0">
                <a:pos x="472" y="576"/>
              </a:cxn>
              <a:cxn ang="0">
                <a:pos x="563" y="588"/>
              </a:cxn>
              <a:cxn ang="0">
                <a:pos x="657" y="614"/>
              </a:cxn>
              <a:cxn ang="0">
                <a:pos x="750" y="651"/>
              </a:cxn>
              <a:cxn ang="0">
                <a:pos x="839" y="695"/>
              </a:cxn>
              <a:cxn ang="0">
                <a:pos x="922" y="750"/>
              </a:cxn>
              <a:cxn ang="0">
                <a:pos x="995" y="809"/>
              </a:cxn>
              <a:cxn ang="0">
                <a:pos x="1058" y="876"/>
              </a:cxn>
              <a:cxn ang="0">
                <a:pos x="1082" y="549"/>
              </a:cxn>
              <a:cxn ang="0">
                <a:pos x="1164" y="361"/>
              </a:cxn>
              <a:cxn ang="0">
                <a:pos x="476" y="614"/>
              </a:cxn>
              <a:cxn ang="0">
                <a:pos x="79" y="614"/>
              </a:cxn>
              <a:cxn ang="0">
                <a:pos x="93" y="653"/>
              </a:cxn>
              <a:cxn ang="0">
                <a:pos x="121" y="703"/>
              </a:cxn>
              <a:cxn ang="0">
                <a:pos x="142" y="730"/>
              </a:cxn>
              <a:cxn ang="0">
                <a:pos x="168" y="754"/>
              </a:cxn>
              <a:cxn ang="0">
                <a:pos x="200" y="772"/>
              </a:cxn>
              <a:cxn ang="0">
                <a:pos x="626" y="1281"/>
              </a:cxn>
              <a:cxn ang="0">
                <a:pos x="385" y="748"/>
              </a:cxn>
              <a:cxn ang="0">
                <a:pos x="428" y="705"/>
              </a:cxn>
              <a:cxn ang="0">
                <a:pos x="456" y="663"/>
              </a:cxn>
              <a:cxn ang="0">
                <a:pos x="470" y="628"/>
              </a:cxn>
              <a:cxn ang="0">
                <a:pos x="476" y="614"/>
              </a:cxn>
            </a:cxnLst>
            <a:rect l="0" t="0" r="0" b="0"/>
            <a:pathLst>
              <a:path w="1164" h="1281">
                <a:moveTo>
                  <a:pt x="1082" y="361"/>
                </a:moveTo>
                <a:lnTo>
                  <a:pt x="1082" y="0"/>
                </a:lnTo>
                <a:lnTo>
                  <a:pt x="1082" y="0"/>
                </a:lnTo>
                <a:lnTo>
                  <a:pt x="1058" y="34"/>
                </a:lnTo>
                <a:lnTo>
                  <a:pt x="1028" y="69"/>
                </a:lnTo>
                <a:lnTo>
                  <a:pt x="995" y="101"/>
                </a:lnTo>
                <a:lnTo>
                  <a:pt x="961" y="132"/>
                </a:lnTo>
                <a:lnTo>
                  <a:pt x="922" y="160"/>
                </a:lnTo>
                <a:lnTo>
                  <a:pt x="882" y="188"/>
                </a:lnTo>
                <a:lnTo>
                  <a:pt x="839" y="215"/>
                </a:lnTo>
                <a:lnTo>
                  <a:pt x="794" y="239"/>
                </a:lnTo>
                <a:lnTo>
                  <a:pt x="750" y="259"/>
                </a:lnTo>
                <a:lnTo>
                  <a:pt x="703" y="280"/>
                </a:lnTo>
                <a:lnTo>
                  <a:pt x="657" y="296"/>
                </a:lnTo>
                <a:lnTo>
                  <a:pt x="610" y="310"/>
                </a:lnTo>
                <a:lnTo>
                  <a:pt x="563" y="322"/>
                </a:lnTo>
                <a:lnTo>
                  <a:pt x="517" y="330"/>
                </a:lnTo>
                <a:lnTo>
                  <a:pt x="472" y="334"/>
                </a:lnTo>
                <a:lnTo>
                  <a:pt x="428" y="336"/>
                </a:lnTo>
                <a:lnTo>
                  <a:pt x="0" y="336"/>
                </a:lnTo>
                <a:lnTo>
                  <a:pt x="0" y="574"/>
                </a:lnTo>
                <a:lnTo>
                  <a:pt x="428" y="574"/>
                </a:lnTo>
                <a:lnTo>
                  <a:pt x="428" y="574"/>
                </a:lnTo>
                <a:lnTo>
                  <a:pt x="472" y="576"/>
                </a:lnTo>
                <a:lnTo>
                  <a:pt x="517" y="580"/>
                </a:lnTo>
                <a:lnTo>
                  <a:pt x="563" y="588"/>
                </a:lnTo>
                <a:lnTo>
                  <a:pt x="610" y="600"/>
                </a:lnTo>
                <a:lnTo>
                  <a:pt x="657" y="614"/>
                </a:lnTo>
                <a:lnTo>
                  <a:pt x="703" y="630"/>
                </a:lnTo>
                <a:lnTo>
                  <a:pt x="750" y="651"/>
                </a:lnTo>
                <a:lnTo>
                  <a:pt x="794" y="671"/>
                </a:lnTo>
                <a:lnTo>
                  <a:pt x="839" y="695"/>
                </a:lnTo>
                <a:lnTo>
                  <a:pt x="882" y="722"/>
                </a:lnTo>
                <a:lnTo>
                  <a:pt x="922" y="750"/>
                </a:lnTo>
                <a:lnTo>
                  <a:pt x="961" y="778"/>
                </a:lnTo>
                <a:lnTo>
                  <a:pt x="995" y="809"/>
                </a:lnTo>
                <a:lnTo>
                  <a:pt x="1028" y="841"/>
                </a:lnTo>
                <a:lnTo>
                  <a:pt x="1058" y="876"/>
                </a:lnTo>
                <a:lnTo>
                  <a:pt x="1082" y="910"/>
                </a:lnTo>
                <a:lnTo>
                  <a:pt x="1082" y="549"/>
                </a:lnTo>
                <a:lnTo>
                  <a:pt x="1164" y="549"/>
                </a:lnTo>
                <a:lnTo>
                  <a:pt x="1164" y="361"/>
                </a:lnTo>
                <a:lnTo>
                  <a:pt x="1082" y="361"/>
                </a:lnTo>
                <a:close/>
                <a:moveTo>
                  <a:pt x="476" y="614"/>
                </a:moveTo>
                <a:lnTo>
                  <a:pt x="79" y="614"/>
                </a:lnTo>
                <a:lnTo>
                  <a:pt x="79" y="614"/>
                </a:lnTo>
                <a:lnTo>
                  <a:pt x="85" y="632"/>
                </a:lnTo>
                <a:lnTo>
                  <a:pt x="93" y="653"/>
                </a:lnTo>
                <a:lnTo>
                  <a:pt x="105" y="677"/>
                </a:lnTo>
                <a:lnTo>
                  <a:pt x="121" y="703"/>
                </a:lnTo>
                <a:lnTo>
                  <a:pt x="129" y="718"/>
                </a:lnTo>
                <a:lnTo>
                  <a:pt x="142" y="730"/>
                </a:lnTo>
                <a:lnTo>
                  <a:pt x="154" y="742"/>
                </a:lnTo>
                <a:lnTo>
                  <a:pt x="168" y="754"/>
                </a:lnTo>
                <a:lnTo>
                  <a:pt x="184" y="764"/>
                </a:lnTo>
                <a:lnTo>
                  <a:pt x="200" y="772"/>
                </a:lnTo>
                <a:lnTo>
                  <a:pt x="432" y="1281"/>
                </a:lnTo>
                <a:lnTo>
                  <a:pt x="626" y="1281"/>
                </a:lnTo>
                <a:lnTo>
                  <a:pt x="385" y="748"/>
                </a:lnTo>
                <a:lnTo>
                  <a:pt x="385" y="748"/>
                </a:lnTo>
                <a:lnTo>
                  <a:pt x="409" y="728"/>
                </a:lnTo>
                <a:lnTo>
                  <a:pt x="428" y="705"/>
                </a:lnTo>
                <a:lnTo>
                  <a:pt x="444" y="683"/>
                </a:lnTo>
                <a:lnTo>
                  <a:pt x="456" y="663"/>
                </a:lnTo>
                <a:lnTo>
                  <a:pt x="464" y="645"/>
                </a:lnTo>
                <a:lnTo>
                  <a:pt x="470" y="628"/>
                </a:lnTo>
                <a:lnTo>
                  <a:pt x="476" y="614"/>
                </a:lnTo>
                <a:lnTo>
                  <a:pt x="476" y="614"/>
                </a:lnTo>
                <a:close/>
              </a:path>
            </a:pathLst>
          </a:custGeom>
          <a:solidFill>
            <a:schemeClr val="bg1"/>
          </a:solidFill>
          <a:ln w="9525">
            <a:noFill/>
          </a:ln>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等线" panose="02010600030101010101" charset="-122"/>
              <a:ea typeface="等线" panose="02010600030101010101" charset="-122"/>
              <a:cs typeface="+mn-cs"/>
            </a:endParaRPr>
          </a:p>
        </p:txBody>
      </p:sp>
      <p:sp>
        <p:nvSpPr>
          <p:cNvPr id="21" name="Freeform 6"/>
          <p:cNvSpPr>
            <a:spLocks noEditPoints="1"/>
          </p:cNvSpPr>
          <p:nvPr/>
        </p:nvSpPr>
        <p:spPr>
          <a:xfrm>
            <a:off x="4277995" y="2084070"/>
            <a:ext cx="321310" cy="398145"/>
          </a:xfrm>
          <a:custGeom>
            <a:avLst/>
            <a:gdLst/>
            <a:ahLst/>
            <a:cxnLst>
              <a:cxn ang="0">
                <a:pos x="572" y="642"/>
              </a:cxn>
              <a:cxn ang="0">
                <a:pos x="548" y="621"/>
              </a:cxn>
              <a:cxn ang="0">
                <a:pos x="616" y="555"/>
              </a:cxn>
              <a:cxn ang="0">
                <a:pos x="715" y="154"/>
              </a:cxn>
              <a:cxn ang="0">
                <a:pos x="540" y="113"/>
              </a:cxn>
              <a:cxn ang="0">
                <a:pos x="503" y="578"/>
              </a:cxn>
              <a:cxn ang="0">
                <a:pos x="249" y="173"/>
              </a:cxn>
              <a:cxn ang="0">
                <a:pos x="100" y="201"/>
              </a:cxn>
              <a:cxn ang="0">
                <a:pos x="36" y="245"/>
              </a:cxn>
              <a:cxn ang="0">
                <a:pos x="6" y="312"/>
              </a:cxn>
              <a:cxn ang="0">
                <a:pos x="4" y="854"/>
              </a:cxn>
              <a:cxn ang="0">
                <a:pos x="358" y="875"/>
              </a:cxn>
              <a:cxn ang="0">
                <a:pos x="862" y="873"/>
              </a:cxn>
              <a:cxn ang="0">
                <a:pos x="885" y="333"/>
              </a:cxn>
              <a:cxn ang="0">
                <a:pos x="853" y="245"/>
              </a:cxn>
              <a:cxn ang="0">
                <a:pos x="779" y="196"/>
              </a:cxn>
              <a:cxn ang="0">
                <a:pos x="768" y="96"/>
              </a:cxn>
              <a:cxn ang="0">
                <a:pos x="616" y="100"/>
              </a:cxn>
              <a:cxn ang="0">
                <a:pos x="608" y="11"/>
              </a:cxn>
              <a:cxn ang="0">
                <a:pos x="516" y="45"/>
              </a:cxn>
              <a:cxn ang="0">
                <a:pos x="426" y="209"/>
              </a:cxn>
              <a:cxn ang="0">
                <a:pos x="390" y="852"/>
              </a:cxn>
              <a:cxn ang="0">
                <a:pos x="388" y="817"/>
              </a:cxn>
              <a:cxn ang="0">
                <a:pos x="448" y="775"/>
              </a:cxn>
              <a:cxn ang="0">
                <a:pos x="497" y="790"/>
              </a:cxn>
              <a:cxn ang="0">
                <a:pos x="525" y="841"/>
              </a:cxn>
              <a:cxn ang="0">
                <a:pos x="497" y="839"/>
              </a:cxn>
              <a:cxn ang="0">
                <a:pos x="456" y="805"/>
              </a:cxn>
              <a:cxn ang="0">
                <a:pos x="409" y="843"/>
              </a:cxn>
              <a:cxn ang="0">
                <a:pos x="249" y="534"/>
              </a:cxn>
              <a:cxn ang="0">
                <a:pos x="130" y="557"/>
              </a:cxn>
              <a:cxn ang="0">
                <a:pos x="119" y="529"/>
              </a:cxn>
              <a:cxn ang="0">
                <a:pos x="249" y="502"/>
              </a:cxn>
              <a:cxn ang="0">
                <a:pos x="384" y="534"/>
              </a:cxn>
              <a:cxn ang="0">
                <a:pos x="365" y="555"/>
              </a:cxn>
              <a:cxn ang="0">
                <a:pos x="249" y="455"/>
              </a:cxn>
              <a:cxn ang="0">
                <a:pos x="130" y="478"/>
              </a:cxn>
              <a:cxn ang="0">
                <a:pos x="119" y="450"/>
              </a:cxn>
              <a:cxn ang="0">
                <a:pos x="249" y="423"/>
              </a:cxn>
              <a:cxn ang="0">
                <a:pos x="384" y="455"/>
              </a:cxn>
              <a:cxn ang="0">
                <a:pos x="365" y="476"/>
              </a:cxn>
              <a:cxn ang="0">
                <a:pos x="249" y="378"/>
              </a:cxn>
              <a:cxn ang="0">
                <a:pos x="130" y="401"/>
              </a:cxn>
              <a:cxn ang="0">
                <a:pos x="119" y="374"/>
              </a:cxn>
              <a:cxn ang="0">
                <a:pos x="249" y="346"/>
              </a:cxn>
              <a:cxn ang="0">
                <a:pos x="384" y="378"/>
              </a:cxn>
              <a:cxn ang="0">
                <a:pos x="365" y="399"/>
              </a:cxn>
              <a:cxn ang="0">
                <a:pos x="249" y="299"/>
              </a:cxn>
              <a:cxn ang="0">
                <a:pos x="130" y="320"/>
              </a:cxn>
              <a:cxn ang="0">
                <a:pos x="119" y="292"/>
              </a:cxn>
              <a:cxn ang="0">
                <a:pos x="249" y="267"/>
              </a:cxn>
              <a:cxn ang="0">
                <a:pos x="384" y="297"/>
              </a:cxn>
              <a:cxn ang="0">
                <a:pos x="365" y="320"/>
              </a:cxn>
              <a:cxn ang="0">
                <a:pos x="768" y="660"/>
              </a:cxn>
              <a:cxn ang="0">
                <a:pos x="665" y="679"/>
              </a:cxn>
              <a:cxn ang="0">
                <a:pos x="593" y="717"/>
              </a:cxn>
              <a:cxn ang="0">
                <a:pos x="802" y="263"/>
              </a:cxn>
              <a:cxn ang="0">
                <a:pos x="332" y="233"/>
              </a:cxn>
              <a:cxn ang="0">
                <a:pos x="290" y="717"/>
              </a:cxn>
              <a:cxn ang="0">
                <a:pos x="87" y="263"/>
              </a:cxn>
            </a:cxnLst>
            <a:rect l="0" t="0" r="0" b="0"/>
            <a:pathLst>
              <a:path w="885" h="901">
                <a:moveTo>
                  <a:pt x="715" y="154"/>
                </a:moveTo>
                <a:lnTo>
                  <a:pt x="715" y="606"/>
                </a:lnTo>
                <a:lnTo>
                  <a:pt x="715" y="606"/>
                </a:lnTo>
                <a:lnTo>
                  <a:pt x="674" y="613"/>
                </a:lnTo>
                <a:lnTo>
                  <a:pt x="638" y="619"/>
                </a:lnTo>
                <a:lnTo>
                  <a:pt x="604" y="630"/>
                </a:lnTo>
                <a:lnTo>
                  <a:pt x="572" y="642"/>
                </a:lnTo>
                <a:lnTo>
                  <a:pt x="572" y="642"/>
                </a:lnTo>
                <a:lnTo>
                  <a:pt x="542" y="657"/>
                </a:lnTo>
                <a:lnTo>
                  <a:pt x="516" y="672"/>
                </a:lnTo>
                <a:lnTo>
                  <a:pt x="516" y="672"/>
                </a:lnTo>
                <a:lnTo>
                  <a:pt x="535" y="640"/>
                </a:lnTo>
                <a:lnTo>
                  <a:pt x="535" y="640"/>
                </a:lnTo>
                <a:lnTo>
                  <a:pt x="548" y="621"/>
                </a:lnTo>
                <a:lnTo>
                  <a:pt x="565" y="604"/>
                </a:lnTo>
                <a:lnTo>
                  <a:pt x="582" y="587"/>
                </a:lnTo>
                <a:lnTo>
                  <a:pt x="601" y="574"/>
                </a:lnTo>
                <a:lnTo>
                  <a:pt x="601" y="574"/>
                </a:lnTo>
                <a:lnTo>
                  <a:pt x="608" y="570"/>
                </a:lnTo>
                <a:lnTo>
                  <a:pt x="612" y="563"/>
                </a:lnTo>
                <a:lnTo>
                  <a:pt x="616" y="555"/>
                </a:lnTo>
                <a:lnTo>
                  <a:pt x="616" y="546"/>
                </a:lnTo>
                <a:lnTo>
                  <a:pt x="616" y="166"/>
                </a:lnTo>
                <a:lnTo>
                  <a:pt x="616" y="166"/>
                </a:lnTo>
                <a:lnTo>
                  <a:pt x="640" y="162"/>
                </a:lnTo>
                <a:lnTo>
                  <a:pt x="663" y="158"/>
                </a:lnTo>
                <a:lnTo>
                  <a:pt x="715" y="154"/>
                </a:lnTo>
                <a:lnTo>
                  <a:pt x="715" y="154"/>
                </a:lnTo>
                <a:close/>
                <a:moveTo>
                  <a:pt x="503" y="578"/>
                </a:moveTo>
                <a:lnTo>
                  <a:pt x="503" y="578"/>
                </a:lnTo>
                <a:lnTo>
                  <a:pt x="527" y="553"/>
                </a:lnTo>
                <a:lnTo>
                  <a:pt x="554" y="529"/>
                </a:lnTo>
                <a:lnTo>
                  <a:pt x="554" y="96"/>
                </a:lnTo>
                <a:lnTo>
                  <a:pt x="554" y="96"/>
                </a:lnTo>
                <a:lnTo>
                  <a:pt x="540" y="113"/>
                </a:lnTo>
                <a:lnTo>
                  <a:pt x="525" y="132"/>
                </a:lnTo>
                <a:lnTo>
                  <a:pt x="525" y="132"/>
                </a:lnTo>
                <a:lnTo>
                  <a:pt x="514" y="154"/>
                </a:lnTo>
                <a:lnTo>
                  <a:pt x="503" y="175"/>
                </a:lnTo>
                <a:lnTo>
                  <a:pt x="503" y="250"/>
                </a:lnTo>
                <a:lnTo>
                  <a:pt x="503" y="258"/>
                </a:lnTo>
                <a:lnTo>
                  <a:pt x="503" y="578"/>
                </a:lnTo>
                <a:lnTo>
                  <a:pt x="503" y="578"/>
                </a:lnTo>
                <a:close/>
                <a:moveTo>
                  <a:pt x="426" y="209"/>
                </a:moveTo>
                <a:lnTo>
                  <a:pt x="426" y="209"/>
                </a:lnTo>
                <a:lnTo>
                  <a:pt x="382" y="192"/>
                </a:lnTo>
                <a:lnTo>
                  <a:pt x="337" y="181"/>
                </a:lnTo>
                <a:lnTo>
                  <a:pt x="292" y="173"/>
                </a:lnTo>
                <a:lnTo>
                  <a:pt x="249" y="173"/>
                </a:lnTo>
                <a:lnTo>
                  <a:pt x="249" y="173"/>
                </a:lnTo>
                <a:lnTo>
                  <a:pt x="224" y="173"/>
                </a:lnTo>
                <a:lnTo>
                  <a:pt x="198" y="175"/>
                </a:lnTo>
                <a:lnTo>
                  <a:pt x="172" y="179"/>
                </a:lnTo>
                <a:lnTo>
                  <a:pt x="149" y="186"/>
                </a:lnTo>
                <a:lnTo>
                  <a:pt x="123" y="192"/>
                </a:lnTo>
                <a:lnTo>
                  <a:pt x="100" y="201"/>
                </a:lnTo>
                <a:lnTo>
                  <a:pt x="51" y="222"/>
                </a:lnTo>
                <a:lnTo>
                  <a:pt x="51" y="222"/>
                </a:lnTo>
                <a:lnTo>
                  <a:pt x="44" y="226"/>
                </a:lnTo>
                <a:lnTo>
                  <a:pt x="40" y="233"/>
                </a:lnTo>
                <a:lnTo>
                  <a:pt x="36" y="239"/>
                </a:lnTo>
                <a:lnTo>
                  <a:pt x="36" y="245"/>
                </a:lnTo>
                <a:lnTo>
                  <a:pt x="36" y="245"/>
                </a:lnTo>
                <a:lnTo>
                  <a:pt x="36" y="295"/>
                </a:lnTo>
                <a:lnTo>
                  <a:pt x="36" y="295"/>
                </a:lnTo>
                <a:lnTo>
                  <a:pt x="29" y="297"/>
                </a:lnTo>
                <a:lnTo>
                  <a:pt x="21" y="299"/>
                </a:lnTo>
                <a:lnTo>
                  <a:pt x="17" y="303"/>
                </a:lnTo>
                <a:lnTo>
                  <a:pt x="10" y="307"/>
                </a:lnTo>
                <a:lnTo>
                  <a:pt x="6" y="312"/>
                </a:lnTo>
                <a:lnTo>
                  <a:pt x="4" y="318"/>
                </a:lnTo>
                <a:lnTo>
                  <a:pt x="2" y="324"/>
                </a:lnTo>
                <a:lnTo>
                  <a:pt x="0" y="333"/>
                </a:lnTo>
                <a:lnTo>
                  <a:pt x="0" y="839"/>
                </a:lnTo>
                <a:lnTo>
                  <a:pt x="0" y="839"/>
                </a:lnTo>
                <a:lnTo>
                  <a:pt x="2" y="845"/>
                </a:lnTo>
                <a:lnTo>
                  <a:pt x="4" y="854"/>
                </a:lnTo>
                <a:lnTo>
                  <a:pt x="6" y="858"/>
                </a:lnTo>
                <a:lnTo>
                  <a:pt x="12" y="864"/>
                </a:lnTo>
                <a:lnTo>
                  <a:pt x="17" y="869"/>
                </a:lnTo>
                <a:lnTo>
                  <a:pt x="23" y="873"/>
                </a:lnTo>
                <a:lnTo>
                  <a:pt x="29" y="875"/>
                </a:lnTo>
                <a:lnTo>
                  <a:pt x="38" y="875"/>
                </a:lnTo>
                <a:lnTo>
                  <a:pt x="358" y="875"/>
                </a:lnTo>
                <a:lnTo>
                  <a:pt x="358" y="901"/>
                </a:lnTo>
                <a:lnTo>
                  <a:pt x="548" y="901"/>
                </a:lnTo>
                <a:lnTo>
                  <a:pt x="548" y="875"/>
                </a:lnTo>
                <a:lnTo>
                  <a:pt x="849" y="875"/>
                </a:lnTo>
                <a:lnTo>
                  <a:pt x="849" y="875"/>
                </a:lnTo>
                <a:lnTo>
                  <a:pt x="855" y="875"/>
                </a:lnTo>
                <a:lnTo>
                  <a:pt x="862" y="873"/>
                </a:lnTo>
                <a:lnTo>
                  <a:pt x="868" y="869"/>
                </a:lnTo>
                <a:lnTo>
                  <a:pt x="875" y="864"/>
                </a:lnTo>
                <a:lnTo>
                  <a:pt x="879" y="858"/>
                </a:lnTo>
                <a:lnTo>
                  <a:pt x="883" y="854"/>
                </a:lnTo>
                <a:lnTo>
                  <a:pt x="885" y="845"/>
                </a:lnTo>
                <a:lnTo>
                  <a:pt x="885" y="839"/>
                </a:lnTo>
                <a:lnTo>
                  <a:pt x="885" y="333"/>
                </a:lnTo>
                <a:lnTo>
                  <a:pt x="885" y="333"/>
                </a:lnTo>
                <a:lnTo>
                  <a:pt x="883" y="318"/>
                </a:lnTo>
                <a:lnTo>
                  <a:pt x="877" y="307"/>
                </a:lnTo>
                <a:lnTo>
                  <a:pt x="866" y="299"/>
                </a:lnTo>
                <a:lnTo>
                  <a:pt x="853" y="295"/>
                </a:lnTo>
                <a:lnTo>
                  <a:pt x="853" y="245"/>
                </a:lnTo>
                <a:lnTo>
                  <a:pt x="853" y="245"/>
                </a:lnTo>
                <a:lnTo>
                  <a:pt x="853" y="239"/>
                </a:lnTo>
                <a:lnTo>
                  <a:pt x="849" y="230"/>
                </a:lnTo>
                <a:lnTo>
                  <a:pt x="845" y="226"/>
                </a:lnTo>
                <a:lnTo>
                  <a:pt x="838" y="222"/>
                </a:lnTo>
                <a:lnTo>
                  <a:pt x="838" y="222"/>
                </a:lnTo>
                <a:lnTo>
                  <a:pt x="808" y="207"/>
                </a:lnTo>
                <a:lnTo>
                  <a:pt x="779" y="196"/>
                </a:lnTo>
                <a:lnTo>
                  <a:pt x="779" y="120"/>
                </a:lnTo>
                <a:lnTo>
                  <a:pt x="779" y="120"/>
                </a:lnTo>
                <a:lnTo>
                  <a:pt x="779" y="117"/>
                </a:lnTo>
                <a:lnTo>
                  <a:pt x="779" y="117"/>
                </a:lnTo>
                <a:lnTo>
                  <a:pt x="776" y="111"/>
                </a:lnTo>
                <a:lnTo>
                  <a:pt x="774" y="105"/>
                </a:lnTo>
                <a:lnTo>
                  <a:pt x="768" y="96"/>
                </a:lnTo>
                <a:lnTo>
                  <a:pt x="757" y="87"/>
                </a:lnTo>
                <a:lnTo>
                  <a:pt x="751" y="87"/>
                </a:lnTo>
                <a:lnTo>
                  <a:pt x="744" y="87"/>
                </a:lnTo>
                <a:lnTo>
                  <a:pt x="744" y="87"/>
                </a:lnTo>
                <a:lnTo>
                  <a:pt x="680" y="92"/>
                </a:lnTo>
                <a:lnTo>
                  <a:pt x="648" y="94"/>
                </a:lnTo>
                <a:lnTo>
                  <a:pt x="616" y="100"/>
                </a:lnTo>
                <a:lnTo>
                  <a:pt x="616" y="30"/>
                </a:lnTo>
                <a:lnTo>
                  <a:pt x="616" y="30"/>
                </a:lnTo>
                <a:lnTo>
                  <a:pt x="616" y="30"/>
                </a:lnTo>
                <a:lnTo>
                  <a:pt x="616" y="23"/>
                </a:lnTo>
                <a:lnTo>
                  <a:pt x="612" y="15"/>
                </a:lnTo>
                <a:lnTo>
                  <a:pt x="612" y="15"/>
                </a:lnTo>
                <a:lnTo>
                  <a:pt x="608" y="11"/>
                </a:lnTo>
                <a:lnTo>
                  <a:pt x="604" y="6"/>
                </a:lnTo>
                <a:lnTo>
                  <a:pt x="593" y="0"/>
                </a:lnTo>
                <a:lnTo>
                  <a:pt x="580" y="0"/>
                </a:lnTo>
                <a:lnTo>
                  <a:pt x="569" y="4"/>
                </a:lnTo>
                <a:lnTo>
                  <a:pt x="569" y="4"/>
                </a:lnTo>
                <a:lnTo>
                  <a:pt x="542" y="23"/>
                </a:lnTo>
                <a:lnTo>
                  <a:pt x="516" y="45"/>
                </a:lnTo>
                <a:lnTo>
                  <a:pt x="493" y="70"/>
                </a:lnTo>
                <a:lnTo>
                  <a:pt x="473" y="98"/>
                </a:lnTo>
                <a:lnTo>
                  <a:pt x="473" y="98"/>
                </a:lnTo>
                <a:lnTo>
                  <a:pt x="458" y="124"/>
                </a:lnTo>
                <a:lnTo>
                  <a:pt x="446" y="152"/>
                </a:lnTo>
                <a:lnTo>
                  <a:pt x="435" y="179"/>
                </a:lnTo>
                <a:lnTo>
                  <a:pt x="426" y="209"/>
                </a:lnTo>
                <a:lnTo>
                  <a:pt x="426" y="209"/>
                </a:lnTo>
                <a:close/>
                <a:moveTo>
                  <a:pt x="409" y="843"/>
                </a:moveTo>
                <a:lnTo>
                  <a:pt x="409" y="843"/>
                </a:lnTo>
                <a:lnTo>
                  <a:pt x="407" y="849"/>
                </a:lnTo>
                <a:lnTo>
                  <a:pt x="401" y="852"/>
                </a:lnTo>
                <a:lnTo>
                  <a:pt x="394" y="854"/>
                </a:lnTo>
                <a:lnTo>
                  <a:pt x="390" y="852"/>
                </a:lnTo>
                <a:lnTo>
                  <a:pt x="390" y="852"/>
                </a:lnTo>
                <a:lnTo>
                  <a:pt x="384" y="849"/>
                </a:lnTo>
                <a:lnTo>
                  <a:pt x="382" y="843"/>
                </a:lnTo>
                <a:lnTo>
                  <a:pt x="379" y="839"/>
                </a:lnTo>
                <a:lnTo>
                  <a:pt x="382" y="832"/>
                </a:lnTo>
                <a:lnTo>
                  <a:pt x="382" y="832"/>
                </a:lnTo>
                <a:lnTo>
                  <a:pt x="388" y="817"/>
                </a:lnTo>
                <a:lnTo>
                  <a:pt x="397" y="805"/>
                </a:lnTo>
                <a:lnTo>
                  <a:pt x="405" y="794"/>
                </a:lnTo>
                <a:lnTo>
                  <a:pt x="416" y="785"/>
                </a:lnTo>
                <a:lnTo>
                  <a:pt x="416" y="785"/>
                </a:lnTo>
                <a:lnTo>
                  <a:pt x="426" y="781"/>
                </a:lnTo>
                <a:lnTo>
                  <a:pt x="437" y="777"/>
                </a:lnTo>
                <a:lnTo>
                  <a:pt x="448" y="775"/>
                </a:lnTo>
                <a:lnTo>
                  <a:pt x="458" y="775"/>
                </a:lnTo>
                <a:lnTo>
                  <a:pt x="458" y="775"/>
                </a:lnTo>
                <a:lnTo>
                  <a:pt x="469" y="775"/>
                </a:lnTo>
                <a:lnTo>
                  <a:pt x="478" y="779"/>
                </a:lnTo>
                <a:lnTo>
                  <a:pt x="488" y="783"/>
                </a:lnTo>
                <a:lnTo>
                  <a:pt x="497" y="790"/>
                </a:lnTo>
                <a:lnTo>
                  <a:pt x="497" y="790"/>
                </a:lnTo>
                <a:lnTo>
                  <a:pt x="505" y="796"/>
                </a:lnTo>
                <a:lnTo>
                  <a:pt x="514" y="807"/>
                </a:lnTo>
                <a:lnTo>
                  <a:pt x="520" y="817"/>
                </a:lnTo>
                <a:lnTo>
                  <a:pt x="527" y="830"/>
                </a:lnTo>
                <a:lnTo>
                  <a:pt x="527" y="830"/>
                </a:lnTo>
                <a:lnTo>
                  <a:pt x="527" y="835"/>
                </a:lnTo>
                <a:lnTo>
                  <a:pt x="525" y="841"/>
                </a:lnTo>
                <a:lnTo>
                  <a:pt x="522" y="845"/>
                </a:lnTo>
                <a:lnTo>
                  <a:pt x="516" y="849"/>
                </a:lnTo>
                <a:lnTo>
                  <a:pt x="516" y="849"/>
                </a:lnTo>
                <a:lnTo>
                  <a:pt x="510" y="849"/>
                </a:lnTo>
                <a:lnTo>
                  <a:pt x="505" y="847"/>
                </a:lnTo>
                <a:lnTo>
                  <a:pt x="499" y="845"/>
                </a:lnTo>
                <a:lnTo>
                  <a:pt x="497" y="839"/>
                </a:lnTo>
                <a:lnTo>
                  <a:pt x="497" y="839"/>
                </a:lnTo>
                <a:lnTo>
                  <a:pt x="488" y="824"/>
                </a:lnTo>
                <a:lnTo>
                  <a:pt x="478" y="813"/>
                </a:lnTo>
                <a:lnTo>
                  <a:pt x="478" y="813"/>
                </a:lnTo>
                <a:lnTo>
                  <a:pt x="467" y="809"/>
                </a:lnTo>
                <a:lnTo>
                  <a:pt x="456" y="805"/>
                </a:lnTo>
                <a:lnTo>
                  <a:pt x="456" y="805"/>
                </a:lnTo>
                <a:lnTo>
                  <a:pt x="443" y="807"/>
                </a:lnTo>
                <a:lnTo>
                  <a:pt x="433" y="811"/>
                </a:lnTo>
                <a:lnTo>
                  <a:pt x="433" y="811"/>
                </a:lnTo>
                <a:lnTo>
                  <a:pt x="426" y="817"/>
                </a:lnTo>
                <a:lnTo>
                  <a:pt x="420" y="824"/>
                </a:lnTo>
                <a:lnTo>
                  <a:pt x="416" y="832"/>
                </a:lnTo>
                <a:lnTo>
                  <a:pt x="409" y="843"/>
                </a:lnTo>
                <a:lnTo>
                  <a:pt x="409" y="843"/>
                </a:lnTo>
                <a:close/>
                <a:moveTo>
                  <a:pt x="365" y="555"/>
                </a:moveTo>
                <a:lnTo>
                  <a:pt x="365" y="555"/>
                </a:lnTo>
                <a:lnTo>
                  <a:pt x="335" y="546"/>
                </a:lnTo>
                <a:lnTo>
                  <a:pt x="307" y="540"/>
                </a:lnTo>
                <a:lnTo>
                  <a:pt x="279" y="536"/>
                </a:lnTo>
                <a:lnTo>
                  <a:pt x="249" y="534"/>
                </a:lnTo>
                <a:lnTo>
                  <a:pt x="249" y="534"/>
                </a:lnTo>
                <a:lnTo>
                  <a:pt x="222" y="536"/>
                </a:lnTo>
                <a:lnTo>
                  <a:pt x="194" y="540"/>
                </a:lnTo>
                <a:lnTo>
                  <a:pt x="164" y="546"/>
                </a:lnTo>
                <a:lnTo>
                  <a:pt x="136" y="555"/>
                </a:lnTo>
                <a:lnTo>
                  <a:pt x="136" y="555"/>
                </a:lnTo>
                <a:lnTo>
                  <a:pt x="130" y="557"/>
                </a:lnTo>
                <a:lnTo>
                  <a:pt x="123" y="555"/>
                </a:lnTo>
                <a:lnTo>
                  <a:pt x="119" y="551"/>
                </a:lnTo>
                <a:lnTo>
                  <a:pt x="115" y="546"/>
                </a:lnTo>
                <a:lnTo>
                  <a:pt x="115" y="546"/>
                </a:lnTo>
                <a:lnTo>
                  <a:pt x="115" y="540"/>
                </a:lnTo>
                <a:lnTo>
                  <a:pt x="115" y="534"/>
                </a:lnTo>
                <a:lnTo>
                  <a:pt x="119" y="529"/>
                </a:lnTo>
                <a:lnTo>
                  <a:pt x="125" y="525"/>
                </a:lnTo>
                <a:lnTo>
                  <a:pt x="125" y="525"/>
                </a:lnTo>
                <a:lnTo>
                  <a:pt x="155" y="514"/>
                </a:lnTo>
                <a:lnTo>
                  <a:pt x="187" y="508"/>
                </a:lnTo>
                <a:lnTo>
                  <a:pt x="219" y="504"/>
                </a:lnTo>
                <a:lnTo>
                  <a:pt x="249" y="502"/>
                </a:lnTo>
                <a:lnTo>
                  <a:pt x="249" y="502"/>
                </a:lnTo>
                <a:lnTo>
                  <a:pt x="281" y="504"/>
                </a:lnTo>
                <a:lnTo>
                  <a:pt x="313" y="508"/>
                </a:lnTo>
                <a:lnTo>
                  <a:pt x="343" y="514"/>
                </a:lnTo>
                <a:lnTo>
                  <a:pt x="375" y="525"/>
                </a:lnTo>
                <a:lnTo>
                  <a:pt x="375" y="525"/>
                </a:lnTo>
                <a:lnTo>
                  <a:pt x="382" y="529"/>
                </a:lnTo>
                <a:lnTo>
                  <a:pt x="384" y="534"/>
                </a:lnTo>
                <a:lnTo>
                  <a:pt x="386" y="540"/>
                </a:lnTo>
                <a:lnTo>
                  <a:pt x="386" y="546"/>
                </a:lnTo>
                <a:lnTo>
                  <a:pt x="386" y="546"/>
                </a:lnTo>
                <a:lnTo>
                  <a:pt x="382" y="551"/>
                </a:lnTo>
                <a:lnTo>
                  <a:pt x="377" y="555"/>
                </a:lnTo>
                <a:lnTo>
                  <a:pt x="371" y="557"/>
                </a:lnTo>
                <a:lnTo>
                  <a:pt x="365" y="555"/>
                </a:lnTo>
                <a:lnTo>
                  <a:pt x="365" y="555"/>
                </a:lnTo>
                <a:close/>
                <a:moveTo>
                  <a:pt x="365" y="476"/>
                </a:moveTo>
                <a:lnTo>
                  <a:pt x="365" y="476"/>
                </a:lnTo>
                <a:lnTo>
                  <a:pt x="335" y="467"/>
                </a:lnTo>
                <a:lnTo>
                  <a:pt x="307" y="461"/>
                </a:lnTo>
                <a:lnTo>
                  <a:pt x="279" y="457"/>
                </a:lnTo>
                <a:lnTo>
                  <a:pt x="249" y="455"/>
                </a:lnTo>
                <a:lnTo>
                  <a:pt x="249" y="455"/>
                </a:lnTo>
                <a:lnTo>
                  <a:pt x="222" y="457"/>
                </a:lnTo>
                <a:lnTo>
                  <a:pt x="194" y="461"/>
                </a:lnTo>
                <a:lnTo>
                  <a:pt x="164" y="467"/>
                </a:lnTo>
                <a:lnTo>
                  <a:pt x="136" y="476"/>
                </a:lnTo>
                <a:lnTo>
                  <a:pt x="136" y="476"/>
                </a:lnTo>
                <a:lnTo>
                  <a:pt x="130" y="478"/>
                </a:lnTo>
                <a:lnTo>
                  <a:pt x="123" y="476"/>
                </a:lnTo>
                <a:lnTo>
                  <a:pt x="119" y="472"/>
                </a:lnTo>
                <a:lnTo>
                  <a:pt x="115" y="467"/>
                </a:lnTo>
                <a:lnTo>
                  <a:pt x="115" y="467"/>
                </a:lnTo>
                <a:lnTo>
                  <a:pt x="115" y="461"/>
                </a:lnTo>
                <a:lnTo>
                  <a:pt x="115" y="455"/>
                </a:lnTo>
                <a:lnTo>
                  <a:pt x="119" y="450"/>
                </a:lnTo>
                <a:lnTo>
                  <a:pt x="125" y="446"/>
                </a:lnTo>
                <a:lnTo>
                  <a:pt x="125" y="446"/>
                </a:lnTo>
                <a:lnTo>
                  <a:pt x="155" y="438"/>
                </a:lnTo>
                <a:lnTo>
                  <a:pt x="187" y="429"/>
                </a:lnTo>
                <a:lnTo>
                  <a:pt x="219" y="425"/>
                </a:lnTo>
                <a:lnTo>
                  <a:pt x="249" y="423"/>
                </a:lnTo>
                <a:lnTo>
                  <a:pt x="249" y="423"/>
                </a:lnTo>
                <a:lnTo>
                  <a:pt x="281" y="425"/>
                </a:lnTo>
                <a:lnTo>
                  <a:pt x="313" y="429"/>
                </a:lnTo>
                <a:lnTo>
                  <a:pt x="343" y="435"/>
                </a:lnTo>
                <a:lnTo>
                  <a:pt x="375" y="446"/>
                </a:lnTo>
                <a:lnTo>
                  <a:pt x="375" y="446"/>
                </a:lnTo>
                <a:lnTo>
                  <a:pt x="382" y="450"/>
                </a:lnTo>
                <a:lnTo>
                  <a:pt x="384" y="455"/>
                </a:lnTo>
                <a:lnTo>
                  <a:pt x="386" y="461"/>
                </a:lnTo>
                <a:lnTo>
                  <a:pt x="386" y="467"/>
                </a:lnTo>
                <a:lnTo>
                  <a:pt x="386" y="467"/>
                </a:lnTo>
                <a:lnTo>
                  <a:pt x="382" y="474"/>
                </a:lnTo>
                <a:lnTo>
                  <a:pt x="377" y="476"/>
                </a:lnTo>
                <a:lnTo>
                  <a:pt x="371" y="478"/>
                </a:lnTo>
                <a:lnTo>
                  <a:pt x="365" y="476"/>
                </a:lnTo>
                <a:lnTo>
                  <a:pt x="365" y="476"/>
                </a:lnTo>
                <a:close/>
                <a:moveTo>
                  <a:pt x="365" y="399"/>
                </a:moveTo>
                <a:lnTo>
                  <a:pt x="365" y="399"/>
                </a:lnTo>
                <a:lnTo>
                  <a:pt x="335" y="391"/>
                </a:lnTo>
                <a:lnTo>
                  <a:pt x="307" y="384"/>
                </a:lnTo>
                <a:lnTo>
                  <a:pt x="279" y="380"/>
                </a:lnTo>
                <a:lnTo>
                  <a:pt x="249" y="378"/>
                </a:lnTo>
                <a:lnTo>
                  <a:pt x="249" y="378"/>
                </a:lnTo>
                <a:lnTo>
                  <a:pt x="222" y="380"/>
                </a:lnTo>
                <a:lnTo>
                  <a:pt x="194" y="384"/>
                </a:lnTo>
                <a:lnTo>
                  <a:pt x="164" y="391"/>
                </a:lnTo>
                <a:lnTo>
                  <a:pt x="136" y="399"/>
                </a:lnTo>
                <a:lnTo>
                  <a:pt x="136" y="399"/>
                </a:lnTo>
                <a:lnTo>
                  <a:pt x="130" y="401"/>
                </a:lnTo>
                <a:lnTo>
                  <a:pt x="123" y="399"/>
                </a:lnTo>
                <a:lnTo>
                  <a:pt x="119" y="395"/>
                </a:lnTo>
                <a:lnTo>
                  <a:pt x="115" y="391"/>
                </a:lnTo>
                <a:lnTo>
                  <a:pt x="115" y="391"/>
                </a:lnTo>
                <a:lnTo>
                  <a:pt x="115" y="384"/>
                </a:lnTo>
                <a:lnTo>
                  <a:pt x="115" y="378"/>
                </a:lnTo>
                <a:lnTo>
                  <a:pt x="119" y="374"/>
                </a:lnTo>
                <a:lnTo>
                  <a:pt x="125" y="369"/>
                </a:lnTo>
                <a:lnTo>
                  <a:pt x="125" y="369"/>
                </a:lnTo>
                <a:lnTo>
                  <a:pt x="155" y="359"/>
                </a:lnTo>
                <a:lnTo>
                  <a:pt x="187" y="352"/>
                </a:lnTo>
                <a:lnTo>
                  <a:pt x="219" y="348"/>
                </a:lnTo>
                <a:lnTo>
                  <a:pt x="249" y="346"/>
                </a:lnTo>
                <a:lnTo>
                  <a:pt x="249" y="346"/>
                </a:lnTo>
                <a:lnTo>
                  <a:pt x="281" y="348"/>
                </a:lnTo>
                <a:lnTo>
                  <a:pt x="313" y="352"/>
                </a:lnTo>
                <a:lnTo>
                  <a:pt x="343" y="359"/>
                </a:lnTo>
                <a:lnTo>
                  <a:pt x="375" y="369"/>
                </a:lnTo>
                <a:lnTo>
                  <a:pt x="375" y="369"/>
                </a:lnTo>
                <a:lnTo>
                  <a:pt x="382" y="374"/>
                </a:lnTo>
                <a:lnTo>
                  <a:pt x="384" y="378"/>
                </a:lnTo>
                <a:lnTo>
                  <a:pt x="386" y="384"/>
                </a:lnTo>
                <a:lnTo>
                  <a:pt x="386" y="391"/>
                </a:lnTo>
                <a:lnTo>
                  <a:pt x="386" y="391"/>
                </a:lnTo>
                <a:lnTo>
                  <a:pt x="382" y="395"/>
                </a:lnTo>
                <a:lnTo>
                  <a:pt x="377" y="399"/>
                </a:lnTo>
                <a:lnTo>
                  <a:pt x="371" y="401"/>
                </a:lnTo>
                <a:lnTo>
                  <a:pt x="365" y="399"/>
                </a:lnTo>
                <a:lnTo>
                  <a:pt x="365" y="399"/>
                </a:lnTo>
                <a:close/>
                <a:moveTo>
                  <a:pt x="365" y="320"/>
                </a:moveTo>
                <a:lnTo>
                  <a:pt x="365" y="320"/>
                </a:lnTo>
                <a:lnTo>
                  <a:pt x="335" y="309"/>
                </a:lnTo>
                <a:lnTo>
                  <a:pt x="307" y="303"/>
                </a:lnTo>
                <a:lnTo>
                  <a:pt x="279" y="299"/>
                </a:lnTo>
                <a:lnTo>
                  <a:pt x="249" y="299"/>
                </a:lnTo>
                <a:lnTo>
                  <a:pt x="249" y="299"/>
                </a:lnTo>
                <a:lnTo>
                  <a:pt x="222" y="299"/>
                </a:lnTo>
                <a:lnTo>
                  <a:pt x="194" y="303"/>
                </a:lnTo>
                <a:lnTo>
                  <a:pt x="164" y="309"/>
                </a:lnTo>
                <a:lnTo>
                  <a:pt x="136" y="320"/>
                </a:lnTo>
                <a:lnTo>
                  <a:pt x="136" y="320"/>
                </a:lnTo>
                <a:lnTo>
                  <a:pt x="130" y="320"/>
                </a:lnTo>
                <a:lnTo>
                  <a:pt x="123" y="318"/>
                </a:lnTo>
                <a:lnTo>
                  <a:pt x="119" y="316"/>
                </a:lnTo>
                <a:lnTo>
                  <a:pt x="115" y="309"/>
                </a:lnTo>
                <a:lnTo>
                  <a:pt x="115" y="309"/>
                </a:lnTo>
                <a:lnTo>
                  <a:pt x="115" y="303"/>
                </a:lnTo>
                <a:lnTo>
                  <a:pt x="115" y="297"/>
                </a:lnTo>
                <a:lnTo>
                  <a:pt x="119" y="292"/>
                </a:lnTo>
                <a:lnTo>
                  <a:pt x="125" y="288"/>
                </a:lnTo>
                <a:lnTo>
                  <a:pt x="125" y="288"/>
                </a:lnTo>
                <a:lnTo>
                  <a:pt x="155" y="280"/>
                </a:lnTo>
                <a:lnTo>
                  <a:pt x="187" y="271"/>
                </a:lnTo>
                <a:lnTo>
                  <a:pt x="219" y="267"/>
                </a:lnTo>
                <a:lnTo>
                  <a:pt x="249" y="267"/>
                </a:lnTo>
                <a:lnTo>
                  <a:pt x="249" y="267"/>
                </a:lnTo>
                <a:lnTo>
                  <a:pt x="281" y="267"/>
                </a:lnTo>
                <a:lnTo>
                  <a:pt x="313" y="271"/>
                </a:lnTo>
                <a:lnTo>
                  <a:pt x="343" y="280"/>
                </a:lnTo>
                <a:lnTo>
                  <a:pt x="375" y="288"/>
                </a:lnTo>
                <a:lnTo>
                  <a:pt x="375" y="288"/>
                </a:lnTo>
                <a:lnTo>
                  <a:pt x="382" y="292"/>
                </a:lnTo>
                <a:lnTo>
                  <a:pt x="384" y="297"/>
                </a:lnTo>
                <a:lnTo>
                  <a:pt x="386" y="303"/>
                </a:lnTo>
                <a:lnTo>
                  <a:pt x="386" y="309"/>
                </a:lnTo>
                <a:lnTo>
                  <a:pt x="386" y="309"/>
                </a:lnTo>
                <a:lnTo>
                  <a:pt x="382" y="316"/>
                </a:lnTo>
                <a:lnTo>
                  <a:pt x="377" y="318"/>
                </a:lnTo>
                <a:lnTo>
                  <a:pt x="371" y="320"/>
                </a:lnTo>
                <a:lnTo>
                  <a:pt x="365" y="320"/>
                </a:lnTo>
                <a:lnTo>
                  <a:pt x="365" y="320"/>
                </a:lnTo>
                <a:close/>
                <a:moveTo>
                  <a:pt x="779" y="252"/>
                </a:moveTo>
                <a:lnTo>
                  <a:pt x="779" y="638"/>
                </a:lnTo>
                <a:lnTo>
                  <a:pt x="779" y="638"/>
                </a:lnTo>
                <a:lnTo>
                  <a:pt x="779" y="645"/>
                </a:lnTo>
                <a:lnTo>
                  <a:pt x="776" y="649"/>
                </a:lnTo>
                <a:lnTo>
                  <a:pt x="768" y="660"/>
                </a:lnTo>
                <a:lnTo>
                  <a:pt x="759" y="666"/>
                </a:lnTo>
                <a:lnTo>
                  <a:pt x="753" y="668"/>
                </a:lnTo>
                <a:lnTo>
                  <a:pt x="747" y="670"/>
                </a:lnTo>
                <a:lnTo>
                  <a:pt x="744" y="670"/>
                </a:lnTo>
                <a:lnTo>
                  <a:pt x="744" y="670"/>
                </a:lnTo>
                <a:lnTo>
                  <a:pt x="704" y="672"/>
                </a:lnTo>
                <a:lnTo>
                  <a:pt x="665" y="679"/>
                </a:lnTo>
                <a:lnTo>
                  <a:pt x="629" y="689"/>
                </a:lnTo>
                <a:lnTo>
                  <a:pt x="597" y="702"/>
                </a:lnTo>
                <a:lnTo>
                  <a:pt x="597" y="702"/>
                </a:lnTo>
                <a:lnTo>
                  <a:pt x="576" y="713"/>
                </a:lnTo>
                <a:lnTo>
                  <a:pt x="554" y="724"/>
                </a:lnTo>
                <a:lnTo>
                  <a:pt x="554" y="724"/>
                </a:lnTo>
                <a:lnTo>
                  <a:pt x="593" y="717"/>
                </a:lnTo>
                <a:lnTo>
                  <a:pt x="631" y="715"/>
                </a:lnTo>
                <a:lnTo>
                  <a:pt x="631" y="715"/>
                </a:lnTo>
                <a:lnTo>
                  <a:pt x="674" y="717"/>
                </a:lnTo>
                <a:lnTo>
                  <a:pt x="717" y="724"/>
                </a:lnTo>
                <a:lnTo>
                  <a:pt x="759" y="734"/>
                </a:lnTo>
                <a:lnTo>
                  <a:pt x="802" y="751"/>
                </a:lnTo>
                <a:lnTo>
                  <a:pt x="802" y="263"/>
                </a:lnTo>
                <a:lnTo>
                  <a:pt x="802" y="263"/>
                </a:lnTo>
                <a:lnTo>
                  <a:pt x="779" y="252"/>
                </a:lnTo>
                <a:lnTo>
                  <a:pt x="779" y="252"/>
                </a:lnTo>
                <a:close/>
                <a:moveTo>
                  <a:pt x="249" y="224"/>
                </a:moveTo>
                <a:lnTo>
                  <a:pt x="249" y="224"/>
                </a:lnTo>
                <a:lnTo>
                  <a:pt x="290" y="226"/>
                </a:lnTo>
                <a:lnTo>
                  <a:pt x="332" y="233"/>
                </a:lnTo>
                <a:lnTo>
                  <a:pt x="375" y="245"/>
                </a:lnTo>
                <a:lnTo>
                  <a:pt x="418" y="263"/>
                </a:lnTo>
                <a:lnTo>
                  <a:pt x="418" y="751"/>
                </a:lnTo>
                <a:lnTo>
                  <a:pt x="418" y="751"/>
                </a:lnTo>
                <a:lnTo>
                  <a:pt x="375" y="734"/>
                </a:lnTo>
                <a:lnTo>
                  <a:pt x="332" y="724"/>
                </a:lnTo>
                <a:lnTo>
                  <a:pt x="290" y="717"/>
                </a:lnTo>
                <a:lnTo>
                  <a:pt x="249" y="715"/>
                </a:lnTo>
                <a:lnTo>
                  <a:pt x="249" y="715"/>
                </a:lnTo>
                <a:lnTo>
                  <a:pt x="207" y="717"/>
                </a:lnTo>
                <a:lnTo>
                  <a:pt x="168" y="726"/>
                </a:lnTo>
                <a:lnTo>
                  <a:pt x="128" y="736"/>
                </a:lnTo>
                <a:lnTo>
                  <a:pt x="87" y="751"/>
                </a:lnTo>
                <a:lnTo>
                  <a:pt x="87" y="263"/>
                </a:lnTo>
                <a:lnTo>
                  <a:pt x="87" y="263"/>
                </a:lnTo>
                <a:lnTo>
                  <a:pt x="128" y="245"/>
                </a:lnTo>
                <a:lnTo>
                  <a:pt x="168" y="235"/>
                </a:lnTo>
                <a:lnTo>
                  <a:pt x="209" y="226"/>
                </a:lnTo>
                <a:lnTo>
                  <a:pt x="249" y="224"/>
                </a:lnTo>
                <a:lnTo>
                  <a:pt x="249" y="224"/>
                </a:lnTo>
                <a:close/>
              </a:path>
            </a:pathLst>
          </a:custGeom>
          <a:solidFill>
            <a:schemeClr val="bg1"/>
          </a:solidFill>
          <a:ln w="9525">
            <a:noFill/>
          </a:ln>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等线" panose="02010600030101010101" charset="-122"/>
              <a:ea typeface="等线" panose="02010600030101010101" charset="-122"/>
              <a:cs typeface="+mn-cs"/>
            </a:endParaRPr>
          </a:p>
        </p:txBody>
      </p:sp>
      <p:sp>
        <p:nvSpPr>
          <p:cNvPr id="23" name="Freeform 6"/>
          <p:cNvSpPr>
            <a:spLocks noEditPoints="1"/>
          </p:cNvSpPr>
          <p:nvPr/>
        </p:nvSpPr>
        <p:spPr>
          <a:xfrm>
            <a:off x="3895725" y="5151755"/>
            <a:ext cx="340995" cy="461010"/>
          </a:xfrm>
          <a:custGeom>
            <a:avLst/>
            <a:gdLst/>
            <a:ahLst/>
            <a:cxnLst>
              <a:cxn ang="0">
                <a:pos x="667" y="299"/>
              </a:cxn>
              <a:cxn ang="0">
                <a:pos x="715" y="279"/>
              </a:cxn>
              <a:cxn ang="0">
                <a:pos x="780" y="350"/>
              </a:cxn>
              <a:cxn ang="0">
                <a:pos x="804" y="386"/>
              </a:cxn>
              <a:cxn ang="0">
                <a:pos x="629" y="655"/>
              </a:cxn>
              <a:cxn ang="0">
                <a:pos x="631" y="673"/>
              </a:cxn>
              <a:cxn ang="0">
                <a:pos x="655" y="701"/>
              </a:cxn>
              <a:cxn ang="0">
                <a:pos x="926" y="943"/>
              </a:cxn>
              <a:cxn ang="0">
                <a:pos x="930" y="969"/>
              </a:cxn>
              <a:cxn ang="0">
                <a:pos x="846" y="1037"/>
              </a:cxn>
              <a:cxn ang="0">
                <a:pos x="641" y="812"/>
              </a:cxn>
              <a:cxn ang="0">
                <a:pos x="629" y="713"/>
              </a:cxn>
              <a:cxn ang="0">
                <a:pos x="603" y="683"/>
              </a:cxn>
              <a:cxn ang="0">
                <a:pos x="595" y="659"/>
              </a:cxn>
              <a:cxn ang="0">
                <a:pos x="766" y="406"/>
              </a:cxn>
              <a:cxn ang="0">
                <a:pos x="760" y="368"/>
              </a:cxn>
              <a:cxn ang="0">
                <a:pos x="709" y="312"/>
              </a:cxn>
              <a:cxn ang="0">
                <a:pos x="685" y="322"/>
              </a:cxn>
              <a:cxn ang="0">
                <a:pos x="717" y="364"/>
              </a:cxn>
              <a:cxn ang="0">
                <a:pos x="721" y="392"/>
              </a:cxn>
              <a:cxn ang="0">
                <a:pos x="275" y="768"/>
              </a:cxn>
              <a:cxn ang="0">
                <a:pos x="255" y="778"/>
              </a:cxn>
              <a:cxn ang="0">
                <a:pos x="227" y="768"/>
              </a:cxn>
              <a:cxn ang="0">
                <a:pos x="142" y="734"/>
              </a:cxn>
              <a:cxn ang="0">
                <a:pos x="138" y="663"/>
              </a:cxn>
              <a:cxn ang="0">
                <a:pos x="136" y="633"/>
              </a:cxn>
              <a:cxn ang="0">
                <a:pos x="581" y="257"/>
              </a:cxn>
              <a:cxn ang="0">
                <a:pos x="603" y="249"/>
              </a:cxn>
              <a:cxn ang="0">
                <a:pos x="631" y="257"/>
              </a:cxn>
              <a:cxn ang="0">
                <a:pos x="140" y="318"/>
              </a:cxn>
              <a:cxn ang="0">
                <a:pos x="88" y="318"/>
              </a:cxn>
              <a:cxn ang="0">
                <a:pos x="40" y="340"/>
              </a:cxn>
              <a:cxn ang="0">
                <a:pos x="12" y="376"/>
              </a:cxn>
              <a:cxn ang="0">
                <a:pos x="4" y="460"/>
              </a:cxn>
              <a:cxn ang="0">
                <a:pos x="253" y="456"/>
              </a:cxn>
              <a:cxn ang="0">
                <a:pos x="472" y="275"/>
              </a:cxn>
              <a:cxn ang="0">
                <a:pos x="418" y="22"/>
              </a:cxn>
              <a:cxn ang="0">
                <a:pos x="378" y="0"/>
              </a:cxn>
              <a:cxn ang="0">
                <a:pos x="333" y="14"/>
              </a:cxn>
              <a:cxn ang="0">
                <a:pos x="317" y="32"/>
              </a:cxn>
              <a:cxn ang="0">
                <a:pos x="313" y="76"/>
              </a:cxn>
              <a:cxn ang="0">
                <a:pos x="366" y="147"/>
              </a:cxn>
              <a:cxn ang="0">
                <a:pos x="329" y="161"/>
              </a:cxn>
              <a:cxn ang="0">
                <a:pos x="317" y="175"/>
              </a:cxn>
              <a:cxn ang="0">
                <a:pos x="251" y="111"/>
              </a:cxn>
              <a:cxn ang="0">
                <a:pos x="167" y="100"/>
              </a:cxn>
              <a:cxn ang="0">
                <a:pos x="126" y="123"/>
              </a:cxn>
              <a:cxn ang="0">
                <a:pos x="86" y="199"/>
              </a:cxn>
              <a:cxn ang="0">
                <a:pos x="110" y="281"/>
              </a:cxn>
              <a:cxn ang="0">
                <a:pos x="215" y="627"/>
              </a:cxn>
            </a:cxnLst>
            <a:rect l="0" t="0" r="0" b="0"/>
            <a:pathLst>
              <a:path w="932" h="1039">
                <a:moveTo>
                  <a:pt x="635" y="263"/>
                </a:moveTo>
                <a:lnTo>
                  <a:pt x="667" y="301"/>
                </a:lnTo>
                <a:lnTo>
                  <a:pt x="667" y="299"/>
                </a:lnTo>
                <a:lnTo>
                  <a:pt x="667" y="299"/>
                </a:lnTo>
                <a:lnTo>
                  <a:pt x="689" y="283"/>
                </a:lnTo>
                <a:lnTo>
                  <a:pt x="699" y="277"/>
                </a:lnTo>
                <a:lnTo>
                  <a:pt x="707" y="277"/>
                </a:lnTo>
                <a:lnTo>
                  <a:pt x="715" y="279"/>
                </a:lnTo>
                <a:lnTo>
                  <a:pt x="723" y="285"/>
                </a:lnTo>
                <a:lnTo>
                  <a:pt x="735" y="295"/>
                </a:lnTo>
                <a:lnTo>
                  <a:pt x="747" y="312"/>
                </a:lnTo>
                <a:lnTo>
                  <a:pt x="780" y="350"/>
                </a:lnTo>
                <a:lnTo>
                  <a:pt x="780" y="350"/>
                </a:lnTo>
                <a:lnTo>
                  <a:pt x="796" y="370"/>
                </a:lnTo>
                <a:lnTo>
                  <a:pt x="802" y="378"/>
                </a:lnTo>
                <a:lnTo>
                  <a:pt x="804" y="386"/>
                </a:lnTo>
                <a:lnTo>
                  <a:pt x="802" y="392"/>
                </a:lnTo>
                <a:lnTo>
                  <a:pt x="800" y="400"/>
                </a:lnTo>
                <a:lnTo>
                  <a:pt x="790" y="420"/>
                </a:lnTo>
                <a:lnTo>
                  <a:pt x="629" y="655"/>
                </a:lnTo>
                <a:lnTo>
                  <a:pt x="629" y="655"/>
                </a:lnTo>
                <a:lnTo>
                  <a:pt x="625" y="661"/>
                </a:lnTo>
                <a:lnTo>
                  <a:pt x="627" y="667"/>
                </a:lnTo>
                <a:lnTo>
                  <a:pt x="631" y="673"/>
                </a:lnTo>
                <a:lnTo>
                  <a:pt x="637" y="681"/>
                </a:lnTo>
                <a:lnTo>
                  <a:pt x="637" y="681"/>
                </a:lnTo>
                <a:lnTo>
                  <a:pt x="649" y="695"/>
                </a:lnTo>
                <a:lnTo>
                  <a:pt x="655" y="701"/>
                </a:lnTo>
                <a:lnTo>
                  <a:pt x="756" y="619"/>
                </a:lnTo>
                <a:lnTo>
                  <a:pt x="762" y="711"/>
                </a:lnTo>
                <a:lnTo>
                  <a:pt x="747" y="724"/>
                </a:lnTo>
                <a:lnTo>
                  <a:pt x="926" y="943"/>
                </a:lnTo>
                <a:lnTo>
                  <a:pt x="926" y="943"/>
                </a:lnTo>
                <a:lnTo>
                  <a:pt x="932" y="951"/>
                </a:lnTo>
                <a:lnTo>
                  <a:pt x="932" y="959"/>
                </a:lnTo>
                <a:lnTo>
                  <a:pt x="930" y="969"/>
                </a:lnTo>
                <a:lnTo>
                  <a:pt x="924" y="977"/>
                </a:lnTo>
                <a:lnTo>
                  <a:pt x="854" y="1033"/>
                </a:lnTo>
                <a:lnTo>
                  <a:pt x="854" y="1033"/>
                </a:lnTo>
                <a:lnTo>
                  <a:pt x="846" y="1037"/>
                </a:lnTo>
                <a:lnTo>
                  <a:pt x="836" y="1039"/>
                </a:lnTo>
                <a:lnTo>
                  <a:pt x="828" y="1035"/>
                </a:lnTo>
                <a:lnTo>
                  <a:pt x="820" y="1029"/>
                </a:lnTo>
                <a:lnTo>
                  <a:pt x="641" y="812"/>
                </a:lnTo>
                <a:lnTo>
                  <a:pt x="625" y="824"/>
                </a:lnTo>
                <a:lnTo>
                  <a:pt x="534" y="802"/>
                </a:lnTo>
                <a:lnTo>
                  <a:pt x="633" y="720"/>
                </a:lnTo>
                <a:lnTo>
                  <a:pt x="629" y="713"/>
                </a:lnTo>
                <a:lnTo>
                  <a:pt x="629" y="713"/>
                </a:lnTo>
                <a:lnTo>
                  <a:pt x="617" y="699"/>
                </a:lnTo>
                <a:lnTo>
                  <a:pt x="617" y="699"/>
                </a:lnTo>
                <a:lnTo>
                  <a:pt x="603" y="683"/>
                </a:lnTo>
                <a:lnTo>
                  <a:pt x="599" y="677"/>
                </a:lnTo>
                <a:lnTo>
                  <a:pt x="595" y="671"/>
                </a:lnTo>
                <a:lnTo>
                  <a:pt x="595" y="665"/>
                </a:lnTo>
                <a:lnTo>
                  <a:pt x="595" y="659"/>
                </a:lnTo>
                <a:lnTo>
                  <a:pt x="597" y="651"/>
                </a:lnTo>
                <a:lnTo>
                  <a:pt x="603" y="643"/>
                </a:lnTo>
                <a:lnTo>
                  <a:pt x="766" y="406"/>
                </a:lnTo>
                <a:lnTo>
                  <a:pt x="766" y="406"/>
                </a:lnTo>
                <a:lnTo>
                  <a:pt x="772" y="396"/>
                </a:lnTo>
                <a:lnTo>
                  <a:pt x="772" y="388"/>
                </a:lnTo>
                <a:lnTo>
                  <a:pt x="770" y="380"/>
                </a:lnTo>
                <a:lnTo>
                  <a:pt x="760" y="368"/>
                </a:lnTo>
                <a:lnTo>
                  <a:pt x="727" y="328"/>
                </a:lnTo>
                <a:lnTo>
                  <a:pt x="727" y="328"/>
                </a:lnTo>
                <a:lnTo>
                  <a:pt x="713" y="314"/>
                </a:lnTo>
                <a:lnTo>
                  <a:pt x="709" y="312"/>
                </a:lnTo>
                <a:lnTo>
                  <a:pt x="705" y="310"/>
                </a:lnTo>
                <a:lnTo>
                  <a:pt x="701" y="310"/>
                </a:lnTo>
                <a:lnTo>
                  <a:pt x="697" y="312"/>
                </a:lnTo>
                <a:lnTo>
                  <a:pt x="685" y="322"/>
                </a:lnTo>
                <a:lnTo>
                  <a:pt x="685" y="322"/>
                </a:lnTo>
                <a:lnTo>
                  <a:pt x="713" y="358"/>
                </a:lnTo>
                <a:lnTo>
                  <a:pt x="713" y="358"/>
                </a:lnTo>
                <a:lnTo>
                  <a:pt x="717" y="364"/>
                </a:lnTo>
                <a:lnTo>
                  <a:pt x="721" y="370"/>
                </a:lnTo>
                <a:lnTo>
                  <a:pt x="721" y="378"/>
                </a:lnTo>
                <a:lnTo>
                  <a:pt x="721" y="386"/>
                </a:lnTo>
                <a:lnTo>
                  <a:pt x="721" y="392"/>
                </a:lnTo>
                <a:lnTo>
                  <a:pt x="717" y="400"/>
                </a:lnTo>
                <a:lnTo>
                  <a:pt x="713" y="406"/>
                </a:lnTo>
                <a:lnTo>
                  <a:pt x="707" y="412"/>
                </a:lnTo>
                <a:lnTo>
                  <a:pt x="275" y="768"/>
                </a:lnTo>
                <a:lnTo>
                  <a:pt x="275" y="768"/>
                </a:lnTo>
                <a:lnTo>
                  <a:pt x="269" y="772"/>
                </a:lnTo>
                <a:lnTo>
                  <a:pt x="261" y="776"/>
                </a:lnTo>
                <a:lnTo>
                  <a:pt x="255" y="778"/>
                </a:lnTo>
                <a:lnTo>
                  <a:pt x="247" y="778"/>
                </a:lnTo>
                <a:lnTo>
                  <a:pt x="239" y="776"/>
                </a:lnTo>
                <a:lnTo>
                  <a:pt x="233" y="772"/>
                </a:lnTo>
                <a:lnTo>
                  <a:pt x="227" y="768"/>
                </a:lnTo>
                <a:lnTo>
                  <a:pt x="221" y="764"/>
                </a:lnTo>
                <a:lnTo>
                  <a:pt x="193" y="728"/>
                </a:lnTo>
                <a:lnTo>
                  <a:pt x="161" y="754"/>
                </a:lnTo>
                <a:lnTo>
                  <a:pt x="142" y="734"/>
                </a:lnTo>
                <a:lnTo>
                  <a:pt x="175" y="707"/>
                </a:lnTo>
                <a:lnTo>
                  <a:pt x="142" y="669"/>
                </a:lnTo>
                <a:lnTo>
                  <a:pt x="142" y="669"/>
                </a:lnTo>
                <a:lnTo>
                  <a:pt x="138" y="663"/>
                </a:lnTo>
                <a:lnTo>
                  <a:pt x="136" y="655"/>
                </a:lnTo>
                <a:lnTo>
                  <a:pt x="134" y="649"/>
                </a:lnTo>
                <a:lnTo>
                  <a:pt x="134" y="641"/>
                </a:lnTo>
                <a:lnTo>
                  <a:pt x="136" y="633"/>
                </a:lnTo>
                <a:lnTo>
                  <a:pt x="138" y="627"/>
                </a:lnTo>
                <a:lnTo>
                  <a:pt x="142" y="621"/>
                </a:lnTo>
                <a:lnTo>
                  <a:pt x="148" y="615"/>
                </a:lnTo>
                <a:lnTo>
                  <a:pt x="581" y="257"/>
                </a:lnTo>
                <a:lnTo>
                  <a:pt x="581" y="257"/>
                </a:lnTo>
                <a:lnTo>
                  <a:pt x="589" y="253"/>
                </a:lnTo>
                <a:lnTo>
                  <a:pt x="595" y="251"/>
                </a:lnTo>
                <a:lnTo>
                  <a:pt x="603" y="249"/>
                </a:lnTo>
                <a:lnTo>
                  <a:pt x="609" y="249"/>
                </a:lnTo>
                <a:lnTo>
                  <a:pt x="617" y="251"/>
                </a:lnTo>
                <a:lnTo>
                  <a:pt x="623" y="253"/>
                </a:lnTo>
                <a:lnTo>
                  <a:pt x="631" y="257"/>
                </a:lnTo>
                <a:lnTo>
                  <a:pt x="635" y="263"/>
                </a:lnTo>
                <a:lnTo>
                  <a:pt x="635" y="263"/>
                </a:lnTo>
                <a:close/>
                <a:moveTo>
                  <a:pt x="140" y="318"/>
                </a:moveTo>
                <a:lnTo>
                  <a:pt x="140" y="318"/>
                </a:lnTo>
                <a:lnTo>
                  <a:pt x="128" y="316"/>
                </a:lnTo>
                <a:lnTo>
                  <a:pt x="114" y="314"/>
                </a:lnTo>
                <a:lnTo>
                  <a:pt x="102" y="316"/>
                </a:lnTo>
                <a:lnTo>
                  <a:pt x="88" y="318"/>
                </a:lnTo>
                <a:lnTo>
                  <a:pt x="76" y="320"/>
                </a:lnTo>
                <a:lnTo>
                  <a:pt x="64" y="326"/>
                </a:lnTo>
                <a:lnTo>
                  <a:pt x="52" y="332"/>
                </a:lnTo>
                <a:lnTo>
                  <a:pt x="40" y="340"/>
                </a:lnTo>
                <a:lnTo>
                  <a:pt x="40" y="340"/>
                </a:lnTo>
                <a:lnTo>
                  <a:pt x="40" y="340"/>
                </a:lnTo>
                <a:lnTo>
                  <a:pt x="24" y="356"/>
                </a:lnTo>
                <a:lnTo>
                  <a:pt x="12" y="376"/>
                </a:lnTo>
                <a:lnTo>
                  <a:pt x="4" y="396"/>
                </a:lnTo>
                <a:lnTo>
                  <a:pt x="0" y="416"/>
                </a:lnTo>
                <a:lnTo>
                  <a:pt x="0" y="438"/>
                </a:lnTo>
                <a:lnTo>
                  <a:pt x="4" y="460"/>
                </a:lnTo>
                <a:lnTo>
                  <a:pt x="12" y="480"/>
                </a:lnTo>
                <a:lnTo>
                  <a:pt x="26" y="498"/>
                </a:lnTo>
                <a:lnTo>
                  <a:pt x="96" y="585"/>
                </a:lnTo>
                <a:lnTo>
                  <a:pt x="253" y="456"/>
                </a:lnTo>
                <a:lnTo>
                  <a:pt x="271" y="442"/>
                </a:lnTo>
                <a:lnTo>
                  <a:pt x="398" y="338"/>
                </a:lnTo>
                <a:lnTo>
                  <a:pt x="428" y="312"/>
                </a:lnTo>
                <a:lnTo>
                  <a:pt x="472" y="275"/>
                </a:lnTo>
                <a:lnTo>
                  <a:pt x="490" y="261"/>
                </a:lnTo>
                <a:lnTo>
                  <a:pt x="565" y="199"/>
                </a:lnTo>
                <a:lnTo>
                  <a:pt x="418" y="22"/>
                </a:lnTo>
                <a:lnTo>
                  <a:pt x="418" y="22"/>
                </a:lnTo>
                <a:lnTo>
                  <a:pt x="410" y="12"/>
                </a:lnTo>
                <a:lnTo>
                  <a:pt x="400" y="6"/>
                </a:lnTo>
                <a:lnTo>
                  <a:pt x="388" y="2"/>
                </a:lnTo>
                <a:lnTo>
                  <a:pt x="378" y="0"/>
                </a:lnTo>
                <a:lnTo>
                  <a:pt x="366" y="0"/>
                </a:lnTo>
                <a:lnTo>
                  <a:pt x="353" y="2"/>
                </a:lnTo>
                <a:lnTo>
                  <a:pt x="343" y="6"/>
                </a:lnTo>
                <a:lnTo>
                  <a:pt x="333" y="14"/>
                </a:lnTo>
                <a:lnTo>
                  <a:pt x="333" y="14"/>
                </a:lnTo>
                <a:lnTo>
                  <a:pt x="333" y="14"/>
                </a:lnTo>
                <a:lnTo>
                  <a:pt x="325" y="22"/>
                </a:lnTo>
                <a:lnTo>
                  <a:pt x="317" y="32"/>
                </a:lnTo>
                <a:lnTo>
                  <a:pt x="313" y="42"/>
                </a:lnTo>
                <a:lnTo>
                  <a:pt x="311" y="54"/>
                </a:lnTo>
                <a:lnTo>
                  <a:pt x="311" y="66"/>
                </a:lnTo>
                <a:lnTo>
                  <a:pt x="313" y="76"/>
                </a:lnTo>
                <a:lnTo>
                  <a:pt x="317" y="88"/>
                </a:lnTo>
                <a:lnTo>
                  <a:pt x="325" y="98"/>
                </a:lnTo>
                <a:lnTo>
                  <a:pt x="366" y="147"/>
                </a:lnTo>
                <a:lnTo>
                  <a:pt x="366" y="147"/>
                </a:lnTo>
                <a:lnTo>
                  <a:pt x="355" y="149"/>
                </a:lnTo>
                <a:lnTo>
                  <a:pt x="347" y="151"/>
                </a:lnTo>
                <a:lnTo>
                  <a:pt x="337" y="155"/>
                </a:lnTo>
                <a:lnTo>
                  <a:pt x="329" y="161"/>
                </a:lnTo>
                <a:lnTo>
                  <a:pt x="329" y="161"/>
                </a:lnTo>
                <a:lnTo>
                  <a:pt x="329" y="161"/>
                </a:lnTo>
                <a:lnTo>
                  <a:pt x="323" y="167"/>
                </a:lnTo>
                <a:lnTo>
                  <a:pt x="317" y="175"/>
                </a:lnTo>
                <a:lnTo>
                  <a:pt x="285" y="139"/>
                </a:lnTo>
                <a:lnTo>
                  <a:pt x="285" y="139"/>
                </a:lnTo>
                <a:lnTo>
                  <a:pt x="269" y="123"/>
                </a:lnTo>
                <a:lnTo>
                  <a:pt x="251" y="111"/>
                </a:lnTo>
                <a:lnTo>
                  <a:pt x="231" y="100"/>
                </a:lnTo>
                <a:lnTo>
                  <a:pt x="209" y="96"/>
                </a:lnTo>
                <a:lnTo>
                  <a:pt x="187" y="96"/>
                </a:lnTo>
                <a:lnTo>
                  <a:pt x="167" y="100"/>
                </a:lnTo>
                <a:lnTo>
                  <a:pt x="144" y="111"/>
                </a:lnTo>
                <a:lnTo>
                  <a:pt x="126" y="123"/>
                </a:lnTo>
                <a:lnTo>
                  <a:pt x="126" y="123"/>
                </a:lnTo>
                <a:lnTo>
                  <a:pt x="126" y="123"/>
                </a:lnTo>
                <a:lnTo>
                  <a:pt x="110" y="139"/>
                </a:lnTo>
                <a:lnTo>
                  <a:pt x="98" y="157"/>
                </a:lnTo>
                <a:lnTo>
                  <a:pt x="90" y="177"/>
                </a:lnTo>
                <a:lnTo>
                  <a:pt x="86" y="199"/>
                </a:lnTo>
                <a:lnTo>
                  <a:pt x="86" y="221"/>
                </a:lnTo>
                <a:lnTo>
                  <a:pt x="90" y="243"/>
                </a:lnTo>
                <a:lnTo>
                  <a:pt x="98" y="263"/>
                </a:lnTo>
                <a:lnTo>
                  <a:pt x="110" y="281"/>
                </a:lnTo>
                <a:lnTo>
                  <a:pt x="140" y="318"/>
                </a:lnTo>
                <a:lnTo>
                  <a:pt x="140" y="318"/>
                </a:lnTo>
                <a:close/>
                <a:moveTo>
                  <a:pt x="197" y="605"/>
                </a:moveTo>
                <a:lnTo>
                  <a:pt x="215" y="627"/>
                </a:lnTo>
                <a:lnTo>
                  <a:pt x="597" y="312"/>
                </a:lnTo>
                <a:lnTo>
                  <a:pt x="579" y="287"/>
                </a:lnTo>
                <a:lnTo>
                  <a:pt x="197" y="605"/>
                </a:lnTo>
                <a:close/>
              </a:path>
            </a:pathLst>
          </a:custGeom>
          <a:solidFill>
            <a:schemeClr val="bg1"/>
          </a:solidFill>
          <a:ln w="9525">
            <a:noFill/>
          </a:ln>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lumMod val="75000"/>
                  <a:lumOff val="25000"/>
                </a:prstClr>
              </a:solidFill>
              <a:effectLst/>
              <a:uLnTx/>
              <a:uFillTx/>
              <a:latin typeface="等线" panose="02010600030101010101" charset="-122"/>
              <a:ea typeface="等线" panose="02010600030101010101" charset="-122"/>
              <a:cs typeface="+mn-cs"/>
            </a:endParaRPr>
          </a:p>
        </p:txBody>
      </p:sp>
      <p:sp>
        <p:nvSpPr>
          <p:cNvPr id="26" name="圆: 空心 21"/>
          <p:cNvSpPr/>
          <p:nvPr/>
        </p:nvSpPr>
        <p:spPr>
          <a:xfrm>
            <a:off x="1993265" y="2580005"/>
            <a:ext cx="2354580" cy="2354580"/>
          </a:xfrm>
          <a:prstGeom prst="donut">
            <a:avLst>
              <a:gd name="adj" fmla="val 1654"/>
            </a:avLst>
          </a:prstGeom>
          <a:solidFill>
            <a:srgbClr val="375684"/>
          </a:solidFill>
          <a:ln>
            <a:solidFill>
              <a:srgbClr val="3462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tx1"/>
              </a:solidFill>
            </a:endParaRPr>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grpSp>
        <p:nvGrpSpPr>
          <p:cNvPr id="17" name="组合 16"/>
          <p:cNvGrpSpPr/>
          <p:nvPr/>
        </p:nvGrpSpPr>
        <p:grpSpPr>
          <a:xfrm>
            <a:off x="265430" y="369570"/>
            <a:ext cx="6005830" cy="860425"/>
            <a:chOff x="418" y="582"/>
            <a:chExt cx="9458" cy="1355"/>
          </a:xfrm>
        </p:grpSpPr>
        <p:sp>
          <p:nvSpPr>
            <p:cNvPr id="22" name="文本框 21"/>
            <p:cNvSpPr txBox="1"/>
            <p:nvPr/>
          </p:nvSpPr>
          <p:spPr>
            <a:xfrm>
              <a:off x="1698" y="582"/>
              <a:ext cx="8178" cy="1355"/>
            </a:xfrm>
            <a:prstGeom prst="rect">
              <a:avLst/>
            </a:prstGeom>
            <a:noFill/>
          </p:spPr>
          <p:txBody>
            <a:bodyPr vert="horz" wrap="square" rtlCol="0">
              <a:spAutoFit/>
            </a:bodyPr>
            <a:p>
              <a:pPr algn="just"/>
              <a:r>
                <a:rPr lang="zh-CN" altLang="en-US" sz="5000" b="1">
                  <a:solidFill>
                    <a:srgbClr val="375684"/>
                  </a:solidFill>
                  <a:sym typeface="+mn-ea"/>
                </a:rPr>
                <a:t>请输入你的标题</a:t>
              </a:r>
              <a:endParaRPr lang="zh-CN" altLang="en-US" sz="5000" b="1">
                <a:solidFill>
                  <a:srgbClr val="375684"/>
                </a:solidFill>
                <a:sym typeface="+mn-ea"/>
              </a:endParaRPr>
            </a:p>
          </p:txBody>
        </p:sp>
        <p:sp>
          <p:nvSpPr>
            <p:cNvPr id="6" name="燕尾形箭头 5"/>
            <p:cNvSpPr/>
            <p:nvPr/>
          </p:nvSpPr>
          <p:spPr>
            <a:xfrm>
              <a:off x="418" y="668"/>
              <a:ext cx="1127" cy="1182"/>
            </a:xfrm>
            <a:prstGeom prst="notchedRightArrow">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8" name="椭圆 27"/>
          <p:cNvSpPr>
            <a:spLocks noChangeAspect="1"/>
          </p:cNvSpPr>
          <p:nvPr/>
        </p:nvSpPr>
        <p:spPr>
          <a:xfrm>
            <a:off x="2191385" y="2768600"/>
            <a:ext cx="1966595" cy="1966595"/>
          </a:xfrm>
          <a:prstGeom prst="ellipse">
            <a:avLst/>
          </a:prstGeom>
          <a:blipFill rotWithShape="1">
            <a:blip r:embed="rId3"/>
            <a:stretch>
              <a:fillRect l="-2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9" name="组合 38"/>
          <p:cNvGrpSpPr/>
          <p:nvPr/>
        </p:nvGrpSpPr>
        <p:grpSpPr>
          <a:xfrm>
            <a:off x="5899150" y="1509395"/>
            <a:ext cx="5232400" cy="1210945"/>
            <a:chOff x="9090" y="2240"/>
            <a:chExt cx="8240" cy="1907"/>
          </a:xfrm>
        </p:grpSpPr>
        <p:sp>
          <p:nvSpPr>
            <p:cNvPr id="40" name="矩形 39"/>
            <p:cNvSpPr/>
            <p:nvPr/>
          </p:nvSpPr>
          <p:spPr>
            <a:xfrm>
              <a:off x="9090" y="2240"/>
              <a:ext cx="4232" cy="725"/>
            </a:xfrm>
            <a:prstGeom prst="rect">
              <a:avLst/>
            </a:prstGeom>
          </p:spPr>
          <p:txBody>
            <a:bodyPr wrap="square">
              <a:spAutoFit/>
            </a:bodyPr>
            <a:p>
              <a:pPr algn="just"/>
              <a:r>
                <a:rPr lang="zh-CN" altLang="en-US" sz="2400" b="1">
                  <a:solidFill>
                    <a:srgbClr val="375684"/>
                  </a:solidFill>
                  <a:sym typeface="+mn-ea"/>
                </a:rPr>
                <a:t>请输入你的标题</a:t>
              </a:r>
              <a:endParaRPr lang="zh-CN" altLang="en-US" sz="2400" b="1" dirty="0">
                <a:solidFill>
                  <a:srgbClr val="375684"/>
                </a:solidFill>
                <a:latin typeface="微软雅黑" panose="020B0503020204020204" charset="-122"/>
                <a:ea typeface="微软雅黑" panose="020B0503020204020204" charset="-122"/>
              </a:endParaRPr>
            </a:p>
          </p:txBody>
        </p:sp>
        <p:sp>
          <p:nvSpPr>
            <p:cNvPr id="41" name="矩形 40"/>
            <p:cNvSpPr/>
            <p:nvPr/>
          </p:nvSpPr>
          <p:spPr>
            <a:xfrm>
              <a:off x="9090" y="2841"/>
              <a:ext cx="8241" cy="1307"/>
            </a:xfrm>
            <a:prstGeom prst="rect">
              <a:avLst/>
            </a:prstGeom>
          </p:spPr>
          <p:txBody>
            <a:bodyPr wrap="square">
              <a:spAutoFit/>
            </a:bodyPr>
            <a:p>
              <a:pPr>
                <a:lnSpc>
                  <a:spcPct val="150000"/>
                </a:lnSpc>
              </a:pPr>
              <a:r>
                <a:rPr lang="zh-CN" altLang="en-US" sz="1600" dirty="0">
                  <a:solidFill>
                    <a:srgbClr val="375684"/>
                  </a:solidFill>
                  <a:latin typeface="微软雅黑" panose="020B0503020204020204" charset="-122"/>
                  <a:ea typeface="微软雅黑" panose="020B0503020204020204" charset="-122"/>
                  <a:cs typeface="微软雅黑" panose="020B0503020204020204" charset="-122"/>
                </a:rPr>
                <a:t>点击文本框即可进行编辑输入相关内容点击文本框即可进行编辑输入相关内容点击文本框即可</a:t>
              </a:r>
              <a:r>
                <a:rPr lang="en-US" altLang="zh-CN" sz="1600" dirty="0">
                  <a:solidFill>
                    <a:srgbClr val="375684"/>
                  </a:solidFill>
                  <a:latin typeface="微软雅黑" panose="020B0503020204020204" charset="-122"/>
                  <a:ea typeface="微软雅黑" panose="020B0503020204020204" charset="-122"/>
                  <a:cs typeface="微软雅黑" panose="020B0503020204020204" charset="-122"/>
                </a:rPr>
                <a:t>.</a:t>
              </a:r>
              <a:endParaRPr lang="en-US" altLang="zh-CN" sz="1600" dirty="0">
                <a:solidFill>
                  <a:srgbClr val="375684"/>
                </a:solidFill>
                <a:latin typeface="微软雅黑" panose="020B0503020204020204" charset="-122"/>
                <a:ea typeface="微软雅黑" panose="020B0503020204020204" charset="-122"/>
                <a:cs typeface="微软雅黑" panose="020B0503020204020204" charset="-122"/>
              </a:endParaRPr>
            </a:p>
          </p:txBody>
        </p:sp>
      </p:grpSp>
      <p:grpSp>
        <p:nvGrpSpPr>
          <p:cNvPr id="42" name="组合 41"/>
          <p:cNvGrpSpPr/>
          <p:nvPr/>
        </p:nvGrpSpPr>
        <p:grpSpPr>
          <a:xfrm>
            <a:off x="5899150" y="3122930"/>
            <a:ext cx="5232400" cy="1210945"/>
            <a:chOff x="9090" y="2240"/>
            <a:chExt cx="8240" cy="1907"/>
          </a:xfrm>
        </p:grpSpPr>
        <p:sp>
          <p:nvSpPr>
            <p:cNvPr id="43" name="矩形 42"/>
            <p:cNvSpPr/>
            <p:nvPr/>
          </p:nvSpPr>
          <p:spPr>
            <a:xfrm>
              <a:off x="9090" y="2240"/>
              <a:ext cx="4232" cy="725"/>
            </a:xfrm>
            <a:prstGeom prst="rect">
              <a:avLst/>
            </a:prstGeom>
          </p:spPr>
          <p:txBody>
            <a:bodyPr wrap="square">
              <a:spAutoFit/>
            </a:bodyPr>
            <a:p>
              <a:pPr algn="just"/>
              <a:r>
                <a:rPr lang="zh-CN" altLang="en-US" sz="2400" b="1">
                  <a:solidFill>
                    <a:srgbClr val="375684"/>
                  </a:solidFill>
                  <a:sym typeface="+mn-ea"/>
                </a:rPr>
                <a:t>请输入你的标题</a:t>
              </a:r>
              <a:endParaRPr lang="zh-CN" altLang="en-US" sz="2400" b="1" dirty="0">
                <a:solidFill>
                  <a:srgbClr val="375684"/>
                </a:solidFill>
                <a:latin typeface="微软雅黑" panose="020B0503020204020204" charset="-122"/>
                <a:ea typeface="微软雅黑" panose="020B0503020204020204" charset="-122"/>
              </a:endParaRPr>
            </a:p>
          </p:txBody>
        </p:sp>
        <p:sp>
          <p:nvSpPr>
            <p:cNvPr id="44" name="矩形 43"/>
            <p:cNvSpPr/>
            <p:nvPr/>
          </p:nvSpPr>
          <p:spPr>
            <a:xfrm>
              <a:off x="9090" y="2841"/>
              <a:ext cx="8241" cy="1307"/>
            </a:xfrm>
            <a:prstGeom prst="rect">
              <a:avLst/>
            </a:prstGeom>
          </p:spPr>
          <p:txBody>
            <a:bodyPr wrap="square">
              <a:spAutoFit/>
            </a:bodyPr>
            <a:p>
              <a:pPr>
                <a:lnSpc>
                  <a:spcPct val="150000"/>
                </a:lnSpc>
              </a:pPr>
              <a:r>
                <a:rPr lang="zh-CN" altLang="en-US" sz="1600" dirty="0">
                  <a:solidFill>
                    <a:srgbClr val="375684"/>
                  </a:solidFill>
                  <a:latin typeface="微软雅黑" panose="020B0503020204020204" charset="-122"/>
                  <a:ea typeface="微软雅黑" panose="020B0503020204020204" charset="-122"/>
                  <a:cs typeface="微软雅黑" panose="020B0503020204020204" charset="-122"/>
                </a:rPr>
                <a:t>点击文本框即可进行编辑输入相关内容点击文本框即可进行编辑输入相关内容点击文本框即可</a:t>
              </a:r>
              <a:r>
                <a:rPr lang="en-US" altLang="zh-CN" sz="1600" dirty="0">
                  <a:solidFill>
                    <a:srgbClr val="375684"/>
                  </a:solidFill>
                  <a:latin typeface="微软雅黑" panose="020B0503020204020204" charset="-122"/>
                  <a:ea typeface="微软雅黑" panose="020B0503020204020204" charset="-122"/>
                  <a:cs typeface="微软雅黑" panose="020B0503020204020204" charset="-122"/>
                </a:rPr>
                <a:t>.</a:t>
              </a:r>
              <a:endParaRPr lang="en-US" altLang="zh-CN" sz="1600" dirty="0">
                <a:solidFill>
                  <a:srgbClr val="375684"/>
                </a:solidFill>
                <a:latin typeface="微软雅黑" panose="020B0503020204020204" charset="-122"/>
                <a:ea typeface="微软雅黑" panose="020B0503020204020204" charset="-122"/>
                <a:cs typeface="微软雅黑" panose="020B0503020204020204" charset="-122"/>
              </a:endParaRPr>
            </a:p>
          </p:txBody>
        </p:sp>
      </p:grpSp>
      <p:grpSp>
        <p:nvGrpSpPr>
          <p:cNvPr id="45" name="组合 44"/>
          <p:cNvGrpSpPr/>
          <p:nvPr/>
        </p:nvGrpSpPr>
        <p:grpSpPr>
          <a:xfrm>
            <a:off x="5899150" y="4736465"/>
            <a:ext cx="5232400" cy="1210945"/>
            <a:chOff x="9090" y="2240"/>
            <a:chExt cx="8240" cy="1907"/>
          </a:xfrm>
        </p:grpSpPr>
        <p:sp>
          <p:nvSpPr>
            <p:cNvPr id="46" name="矩形 45"/>
            <p:cNvSpPr/>
            <p:nvPr/>
          </p:nvSpPr>
          <p:spPr>
            <a:xfrm>
              <a:off x="9090" y="2240"/>
              <a:ext cx="4232" cy="725"/>
            </a:xfrm>
            <a:prstGeom prst="rect">
              <a:avLst/>
            </a:prstGeom>
          </p:spPr>
          <p:txBody>
            <a:bodyPr wrap="square">
              <a:spAutoFit/>
            </a:bodyPr>
            <a:p>
              <a:pPr algn="just"/>
              <a:r>
                <a:rPr lang="zh-CN" altLang="en-US" sz="2400" b="1">
                  <a:solidFill>
                    <a:srgbClr val="375684"/>
                  </a:solidFill>
                  <a:sym typeface="+mn-ea"/>
                </a:rPr>
                <a:t>请输入你的标题</a:t>
              </a:r>
              <a:endParaRPr lang="zh-CN" altLang="en-US" sz="2400" b="1" dirty="0">
                <a:solidFill>
                  <a:srgbClr val="375684"/>
                </a:solidFill>
                <a:latin typeface="微软雅黑" panose="020B0503020204020204" charset="-122"/>
                <a:ea typeface="微软雅黑" panose="020B0503020204020204" charset="-122"/>
              </a:endParaRPr>
            </a:p>
          </p:txBody>
        </p:sp>
        <p:sp>
          <p:nvSpPr>
            <p:cNvPr id="48" name="矩形 47"/>
            <p:cNvSpPr/>
            <p:nvPr/>
          </p:nvSpPr>
          <p:spPr>
            <a:xfrm>
              <a:off x="9090" y="2841"/>
              <a:ext cx="8241" cy="1307"/>
            </a:xfrm>
            <a:prstGeom prst="rect">
              <a:avLst/>
            </a:prstGeom>
          </p:spPr>
          <p:txBody>
            <a:bodyPr wrap="square">
              <a:spAutoFit/>
            </a:bodyPr>
            <a:p>
              <a:pPr>
                <a:lnSpc>
                  <a:spcPct val="150000"/>
                </a:lnSpc>
              </a:pPr>
              <a:r>
                <a:rPr lang="zh-CN" altLang="en-US" sz="1600" dirty="0">
                  <a:solidFill>
                    <a:srgbClr val="375684"/>
                  </a:solidFill>
                  <a:latin typeface="微软雅黑" panose="020B0503020204020204" charset="-122"/>
                  <a:ea typeface="微软雅黑" panose="020B0503020204020204" charset="-122"/>
                  <a:cs typeface="微软雅黑" panose="020B0503020204020204" charset="-122"/>
                </a:rPr>
                <a:t>点击文本框即可进行编辑输入相关内容点击文本框即可进行编辑输入相关内容点击文本框即可</a:t>
              </a:r>
              <a:r>
                <a:rPr lang="en-US" altLang="zh-CN" sz="1600" dirty="0">
                  <a:solidFill>
                    <a:srgbClr val="375684"/>
                  </a:solidFill>
                  <a:latin typeface="微软雅黑" panose="020B0503020204020204" charset="-122"/>
                  <a:ea typeface="微软雅黑" panose="020B0503020204020204" charset="-122"/>
                  <a:cs typeface="微软雅黑" panose="020B0503020204020204" charset="-122"/>
                </a:rPr>
                <a:t>.</a:t>
              </a:r>
              <a:endParaRPr lang="en-US" altLang="zh-CN" sz="1600" dirty="0">
                <a:solidFill>
                  <a:srgbClr val="375684"/>
                </a:solidFill>
                <a:latin typeface="微软雅黑" panose="020B0503020204020204" charset="-122"/>
                <a:ea typeface="微软雅黑" panose="020B0503020204020204" charset="-122"/>
                <a:cs typeface="微软雅黑" panose="020B0503020204020204" charset="-122"/>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sp>
        <p:nvSpPr>
          <p:cNvPr id="7" name="文本框 6"/>
          <p:cNvSpPr txBox="1"/>
          <p:nvPr/>
        </p:nvSpPr>
        <p:spPr>
          <a:xfrm>
            <a:off x="4137025" y="4389120"/>
            <a:ext cx="3917315" cy="706755"/>
          </a:xfrm>
          <a:prstGeom prst="rect">
            <a:avLst/>
          </a:prstGeom>
          <a:noFill/>
        </p:spPr>
        <p:txBody>
          <a:bodyPr wrap="square" rtlCol="0">
            <a:spAutoFit/>
          </a:bodyPr>
          <a:p>
            <a:pPr algn="ctr"/>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请输入</a:t>
            </a:r>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你的标题</a:t>
            </a:r>
            <a:endParaRPr lang="zh-CN" altLang="en-US" sz="4000" b="1">
              <a:solidFill>
                <a:srgbClr val="375684"/>
              </a:solidFill>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nvSpPr>
        <p:spPr>
          <a:xfrm>
            <a:off x="3277870" y="5226685"/>
            <a:ext cx="5636895" cy="645160"/>
          </a:xfrm>
          <a:prstGeom prst="rect">
            <a:avLst/>
          </a:prstGeom>
          <a:noFill/>
        </p:spPr>
        <p:txBody>
          <a:bodyPr wrap="square" rtlCol="0">
            <a:spAutoFit/>
          </a:bodyPr>
          <a:p>
            <a:pPr algn="ctr"/>
            <a:r>
              <a:rPr lang="zh-CN" altLang="en-US"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点击文本框即可进行编辑输入相关内容点击文本框即可进行编辑输入相关内容点击文本框即可</a:t>
            </a:r>
            <a:endParaRPr lang="zh-CN" altLang="en-US" dirty="0">
              <a:solidFill>
                <a:srgbClr val="375684"/>
              </a:solidFill>
              <a:latin typeface="微软雅黑" panose="020B0503020204020204" charset="-122"/>
              <a:ea typeface="微软雅黑" panose="020B0503020204020204" charset="-122"/>
              <a:sym typeface="+mn-ea"/>
            </a:endParaRPr>
          </a:p>
        </p:txBody>
      </p:sp>
      <p:sp>
        <p:nvSpPr>
          <p:cNvPr id="6" name="椭圆 5"/>
          <p:cNvSpPr/>
          <p:nvPr/>
        </p:nvSpPr>
        <p:spPr>
          <a:xfrm>
            <a:off x="4733925" y="1228090"/>
            <a:ext cx="2725200" cy="2723515"/>
          </a:xfrm>
          <a:prstGeom prst="ellipse">
            <a:avLst/>
          </a:prstGeom>
          <a:solidFill>
            <a:srgbClr val="3F689E">
              <a:alpha val="43000"/>
            </a:srgbClr>
          </a:solidFill>
          <a:ln w="127000" cmpd="dbl">
            <a:solidFill>
              <a:srgbClr val="3756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9600" b="1">
                <a:effectLst>
                  <a:outerShdw blurRad="50800" dist="38100" dir="2700000" algn="tl" rotWithShape="0">
                    <a:prstClr val="black">
                      <a:alpha val="40000"/>
                    </a:prstClr>
                  </a:outerShdw>
                </a:effectLst>
                <a:latin typeface="微软雅黑" panose="020B0503020204020204" charset="-122"/>
                <a:ea typeface="微软雅黑" panose="020B0503020204020204" charset="-122"/>
              </a:rPr>
              <a:t>4</a:t>
            </a:r>
            <a:endParaRPr lang="en-US" altLang="zh-CN" sz="9600" b="1">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grpSp>
        <p:nvGrpSpPr>
          <p:cNvPr id="17" name="组合 16"/>
          <p:cNvGrpSpPr/>
          <p:nvPr/>
        </p:nvGrpSpPr>
        <p:grpSpPr>
          <a:xfrm>
            <a:off x="265430" y="369570"/>
            <a:ext cx="6005830" cy="860425"/>
            <a:chOff x="418" y="582"/>
            <a:chExt cx="9458" cy="1355"/>
          </a:xfrm>
        </p:grpSpPr>
        <p:sp>
          <p:nvSpPr>
            <p:cNvPr id="22" name="文本框 21"/>
            <p:cNvSpPr txBox="1"/>
            <p:nvPr/>
          </p:nvSpPr>
          <p:spPr>
            <a:xfrm>
              <a:off x="1698" y="582"/>
              <a:ext cx="8178" cy="1355"/>
            </a:xfrm>
            <a:prstGeom prst="rect">
              <a:avLst/>
            </a:prstGeom>
            <a:noFill/>
          </p:spPr>
          <p:txBody>
            <a:bodyPr vert="horz" wrap="square" rtlCol="0">
              <a:spAutoFit/>
            </a:bodyPr>
            <a:p>
              <a:pPr algn="just"/>
              <a:r>
                <a:rPr lang="zh-CN" altLang="en-US" sz="5000" b="1">
                  <a:solidFill>
                    <a:srgbClr val="375684"/>
                  </a:solidFill>
                  <a:sym typeface="+mn-ea"/>
                </a:rPr>
                <a:t>请输入你的标题</a:t>
              </a:r>
              <a:endParaRPr lang="zh-CN" altLang="en-US" sz="5000" b="1">
                <a:solidFill>
                  <a:srgbClr val="375684"/>
                </a:solidFill>
                <a:sym typeface="+mn-ea"/>
              </a:endParaRPr>
            </a:p>
          </p:txBody>
        </p:sp>
        <p:sp>
          <p:nvSpPr>
            <p:cNvPr id="6" name="燕尾形箭头 5"/>
            <p:cNvSpPr/>
            <p:nvPr/>
          </p:nvSpPr>
          <p:spPr>
            <a:xfrm>
              <a:off x="418" y="668"/>
              <a:ext cx="1127" cy="1182"/>
            </a:xfrm>
            <a:prstGeom prst="notchedRightArrow">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cxnSp>
        <p:nvCxnSpPr>
          <p:cNvPr id="10" name="Straight Connector 1"/>
          <p:cNvCxnSpPr/>
          <p:nvPr/>
        </p:nvCxnSpPr>
        <p:spPr>
          <a:xfrm>
            <a:off x="7310359" y="3787960"/>
            <a:ext cx="3764185" cy="0"/>
          </a:xfrm>
          <a:prstGeom prst="line">
            <a:avLst/>
          </a:prstGeom>
          <a:ln w="15875">
            <a:solidFill>
              <a:srgbClr val="346290"/>
            </a:solidFill>
            <a:prstDash val="sysDash"/>
            <a:tailEnd type="oval"/>
          </a:ln>
        </p:spPr>
        <p:style>
          <a:lnRef idx="1">
            <a:schemeClr val="accent1"/>
          </a:lnRef>
          <a:fillRef idx="0">
            <a:schemeClr val="accent1"/>
          </a:fillRef>
          <a:effectRef idx="0">
            <a:schemeClr val="accent1"/>
          </a:effectRef>
          <a:fontRef idx="minor">
            <a:schemeClr val="tx1"/>
          </a:fontRef>
        </p:style>
      </p:cxnSp>
      <p:cxnSp>
        <p:nvCxnSpPr>
          <p:cNvPr id="11" name="Straight Connector 12"/>
          <p:cNvCxnSpPr/>
          <p:nvPr/>
        </p:nvCxnSpPr>
        <p:spPr>
          <a:xfrm flipH="1">
            <a:off x="1330940" y="3777327"/>
            <a:ext cx="3528176" cy="0"/>
          </a:xfrm>
          <a:prstGeom prst="line">
            <a:avLst/>
          </a:prstGeom>
          <a:ln w="15875">
            <a:solidFill>
              <a:srgbClr val="346290"/>
            </a:solidFill>
            <a:prstDash val="sysDash"/>
            <a:tailEnd type="oval"/>
          </a:ln>
        </p:spPr>
        <p:style>
          <a:lnRef idx="1">
            <a:schemeClr val="accent1"/>
          </a:lnRef>
          <a:fillRef idx="0">
            <a:schemeClr val="accent1"/>
          </a:fillRef>
          <a:effectRef idx="0">
            <a:schemeClr val="accent1"/>
          </a:effectRef>
          <a:fontRef idx="minor">
            <a:schemeClr val="tx1"/>
          </a:fontRef>
        </p:style>
      </p:cxnSp>
      <p:grpSp>
        <p:nvGrpSpPr>
          <p:cNvPr id="12" name="组合 11"/>
          <p:cNvGrpSpPr/>
          <p:nvPr/>
        </p:nvGrpSpPr>
        <p:grpSpPr>
          <a:xfrm>
            <a:off x="4488092" y="2187801"/>
            <a:ext cx="3203125" cy="3203124"/>
            <a:chOff x="4488092" y="2187801"/>
            <a:chExt cx="3203125" cy="3203124"/>
          </a:xfrm>
          <a:solidFill>
            <a:srgbClr val="375684"/>
          </a:solidFill>
        </p:grpSpPr>
        <p:sp>
          <p:nvSpPr>
            <p:cNvPr id="24" name="Isosceles Triangle 8"/>
            <p:cNvSpPr/>
            <p:nvPr/>
          </p:nvSpPr>
          <p:spPr>
            <a:xfrm rot="18900000" flipH="1" flipV="1">
              <a:off x="6966834" y="2712908"/>
              <a:ext cx="658106" cy="567333"/>
            </a:xfrm>
            <a:prstGeom prst="triangle">
              <a:avLst/>
            </a:prstGeom>
            <a:grpFill/>
            <a:ln>
              <a:noFill/>
            </a:ln>
            <a:effectLst>
              <a:outerShdw blurRad="774700" dist="850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p>
          </p:txBody>
        </p:sp>
        <p:sp>
          <p:nvSpPr>
            <p:cNvPr id="25" name="Block Arc 10"/>
            <p:cNvSpPr/>
            <p:nvPr/>
          </p:nvSpPr>
          <p:spPr>
            <a:xfrm>
              <a:off x="4488092" y="2187801"/>
              <a:ext cx="3203125" cy="3203124"/>
            </a:xfrm>
            <a:prstGeom prst="blockArc">
              <a:avLst>
                <a:gd name="adj1" fmla="val 21599999"/>
                <a:gd name="adj2" fmla="val 8180671"/>
                <a:gd name="adj3" fmla="val 11913"/>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p>
          </p:txBody>
        </p:sp>
        <p:sp>
          <p:nvSpPr>
            <p:cNvPr id="13" name="Isosceles Triangle 11"/>
            <p:cNvSpPr/>
            <p:nvPr/>
          </p:nvSpPr>
          <p:spPr>
            <a:xfrm rot="8100000" flipV="1">
              <a:off x="4562444" y="4314965"/>
              <a:ext cx="658105" cy="567333"/>
            </a:xfrm>
            <a:prstGeom prst="triangle">
              <a:avLst/>
            </a:prstGeom>
            <a:grpFill/>
            <a:ln>
              <a:noFill/>
            </a:ln>
            <a:effectLst>
              <a:outerShdw blurRad="774700" dist="850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p>
          </p:txBody>
        </p:sp>
        <p:sp>
          <p:nvSpPr>
            <p:cNvPr id="14" name="Block Arc 7"/>
            <p:cNvSpPr/>
            <p:nvPr/>
          </p:nvSpPr>
          <p:spPr>
            <a:xfrm flipH="1" flipV="1">
              <a:off x="4488092" y="2187801"/>
              <a:ext cx="3203125" cy="3203124"/>
            </a:xfrm>
            <a:prstGeom prst="blockArc">
              <a:avLst>
                <a:gd name="adj1" fmla="val 21599999"/>
                <a:gd name="adj2" fmla="val 8180671"/>
                <a:gd name="adj3" fmla="val 11913"/>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p>
          </p:txBody>
        </p:sp>
      </p:grpSp>
      <p:sp>
        <p:nvSpPr>
          <p:cNvPr id="16" name="Freeform: Shape 77"/>
          <p:cNvSpPr/>
          <p:nvPr/>
        </p:nvSpPr>
        <p:spPr bwMode="auto">
          <a:xfrm>
            <a:off x="2789755" y="3907318"/>
            <a:ext cx="420702" cy="420702"/>
          </a:xfrm>
          <a:custGeom>
            <a:avLst/>
            <a:gdLst>
              <a:gd name="T0" fmla="*/ 184 w 260"/>
              <a:gd name="T1" fmla="*/ 106 h 260"/>
              <a:gd name="T2" fmla="*/ 193 w 260"/>
              <a:gd name="T3" fmla="*/ 143 h 260"/>
              <a:gd name="T4" fmla="*/ 117 w 260"/>
              <a:gd name="T5" fmla="*/ 219 h 260"/>
              <a:gd name="T6" fmla="*/ 42 w 260"/>
              <a:gd name="T7" fmla="*/ 143 h 260"/>
              <a:gd name="T8" fmla="*/ 117 w 260"/>
              <a:gd name="T9" fmla="*/ 66 h 260"/>
              <a:gd name="T10" fmla="*/ 154 w 260"/>
              <a:gd name="T11" fmla="*/ 76 h 260"/>
              <a:gd name="T12" fmla="*/ 183 w 260"/>
              <a:gd name="T13" fmla="*/ 46 h 260"/>
              <a:gd name="T14" fmla="*/ 117 w 260"/>
              <a:gd name="T15" fmla="*/ 25 h 260"/>
              <a:gd name="T16" fmla="*/ 0 w 260"/>
              <a:gd name="T17" fmla="*/ 143 h 260"/>
              <a:gd name="T18" fmla="*/ 117 w 260"/>
              <a:gd name="T19" fmla="*/ 260 h 260"/>
              <a:gd name="T20" fmla="*/ 233 w 260"/>
              <a:gd name="T21" fmla="*/ 143 h 260"/>
              <a:gd name="T22" fmla="*/ 213 w 260"/>
              <a:gd name="T23" fmla="*/ 77 h 260"/>
              <a:gd name="T24" fmla="*/ 184 w 260"/>
              <a:gd name="T25" fmla="*/ 106 h 260"/>
              <a:gd name="T26" fmla="*/ 225 w 260"/>
              <a:gd name="T27" fmla="*/ 35 h 260"/>
              <a:gd name="T28" fmla="*/ 225 w 260"/>
              <a:gd name="T29" fmla="*/ 35 h 260"/>
              <a:gd name="T30" fmla="*/ 225 w 260"/>
              <a:gd name="T31" fmla="*/ 0 h 260"/>
              <a:gd name="T32" fmla="*/ 203 w 260"/>
              <a:gd name="T33" fmla="*/ 23 h 260"/>
              <a:gd name="T34" fmla="*/ 203 w 260"/>
              <a:gd name="T35" fmla="*/ 46 h 260"/>
              <a:gd name="T36" fmla="*/ 139 w 260"/>
              <a:gd name="T37" fmla="*/ 111 h 260"/>
              <a:gd name="T38" fmla="*/ 117 w 260"/>
              <a:gd name="T39" fmla="*/ 104 h 260"/>
              <a:gd name="T40" fmla="*/ 79 w 260"/>
              <a:gd name="T41" fmla="*/ 143 h 260"/>
              <a:gd name="T42" fmla="*/ 117 w 260"/>
              <a:gd name="T43" fmla="*/ 181 h 260"/>
              <a:gd name="T44" fmla="*/ 155 w 260"/>
              <a:gd name="T45" fmla="*/ 143 h 260"/>
              <a:gd name="T46" fmla="*/ 150 w 260"/>
              <a:gd name="T47" fmla="*/ 123 h 260"/>
              <a:gd name="T48" fmla="*/ 215 w 260"/>
              <a:gd name="T49" fmla="*/ 58 h 260"/>
              <a:gd name="T50" fmla="*/ 237 w 260"/>
              <a:gd name="T51" fmla="*/ 58 h 260"/>
              <a:gd name="T52" fmla="*/ 260 w 260"/>
              <a:gd name="T53" fmla="*/ 35 h 260"/>
              <a:gd name="T54" fmla="*/ 225 w 260"/>
              <a:gd name="T55" fmla="*/ 3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0" h="260">
                <a:moveTo>
                  <a:pt x="184" y="106"/>
                </a:moveTo>
                <a:cubicBezTo>
                  <a:pt x="190" y="117"/>
                  <a:pt x="193" y="129"/>
                  <a:pt x="193" y="143"/>
                </a:cubicBezTo>
                <a:cubicBezTo>
                  <a:pt x="193" y="185"/>
                  <a:pt x="159" y="219"/>
                  <a:pt x="117" y="219"/>
                </a:cubicBezTo>
                <a:cubicBezTo>
                  <a:pt x="76" y="219"/>
                  <a:pt x="42" y="185"/>
                  <a:pt x="42" y="143"/>
                </a:cubicBezTo>
                <a:cubicBezTo>
                  <a:pt x="42" y="100"/>
                  <a:pt x="76" y="66"/>
                  <a:pt x="117" y="66"/>
                </a:cubicBezTo>
                <a:cubicBezTo>
                  <a:pt x="131" y="66"/>
                  <a:pt x="143" y="70"/>
                  <a:pt x="154" y="76"/>
                </a:cubicBezTo>
                <a:cubicBezTo>
                  <a:pt x="183" y="46"/>
                  <a:pt x="183" y="46"/>
                  <a:pt x="183" y="46"/>
                </a:cubicBezTo>
                <a:cubicBezTo>
                  <a:pt x="165" y="33"/>
                  <a:pt x="141" y="25"/>
                  <a:pt x="117" y="25"/>
                </a:cubicBezTo>
                <a:cubicBezTo>
                  <a:pt x="52" y="25"/>
                  <a:pt x="0" y="78"/>
                  <a:pt x="0" y="143"/>
                </a:cubicBezTo>
                <a:cubicBezTo>
                  <a:pt x="0" y="207"/>
                  <a:pt x="52" y="260"/>
                  <a:pt x="117" y="260"/>
                </a:cubicBezTo>
                <a:cubicBezTo>
                  <a:pt x="181" y="260"/>
                  <a:pt x="233" y="207"/>
                  <a:pt x="233" y="143"/>
                </a:cubicBezTo>
                <a:cubicBezTo>
                  <a:pt x="233" y="118"/>
                  <a:pt x="226" y="96"/>
                  <a:pt x="213" y="77"/>
                </a:cubicBezTo>
                <a:cubicBezTo>
                  <a:pt x="184" y="106"/>
                  <a:pt x="184" y="106"/>
                  <a:pt x="184" y="106"/>
                </a:cubicBezTo>
                <a:close/>
                <a:moveTo>
                  <a:pt x="225" y="35"/>
                </a:moveTo>
                <a:cubicBezTo>
                  <a:pt x="225" y="35"/>
                  <a:pt x="225" y="35"/>
                  <a:pt x="225" y="35"/>
                </a:cubicBezTo>
                <a:cubicBezTo>
                  <a:pt x="225" y="0"/>
                  <a:pt x="225" y="0"/>
                  <a:pt x="225" y="0"/>
                </a:cubicBezTo>
                <a:cubicBezTo>
                  <a:pt x="203" y="23"/>
                  <a:pt x="203" y="23"/>
                  <a:pt x="203" y="23"/>
                </a:cubicBezTo>
                <a:cubicBezTo>
                  <a:pt x="203" y="46"/>
                  <a:pt x="203" y="46"/>
                  <a:pt x="203" y="46"/>
                </a:cubicBezTo>
                <a:cubicBezTo>
                  <a:pt x="139" y="111"/>
                  <a:pt x="139" y="111"/>
                  <a:pt x="139" y="111"/>
                </a:cubicBezTo>
                <a:cubicBezTo>
                  <a:pt x="133" y="106"/>
                  <a:pt x="125" y="104"/>
                  <a:pt x="117" y="104"/>
                </a:cubicBezTo>
                <a:cubicBezTo>
                  <a:pt x="96" y="104"/>
                  <a:pt x="79" y="121"/>
                  <a:pt x="79" y="143"/>
                </a:cubicBezTo>
                <a:cubicBezTo>
                  <a:pt x="79" y="164"/>
                  <a:pt x="96" y="181"/>
                  <a:pt x="117" y="181"/>
                </a:cubicBezTo>
                <a:cubicBezTo>
                  <a:pt x="138" y="181"/>
                  <a:pt x="155" y="164"/>
                  <a:pt x="155" y="143"/>
                </a:cubicBezTo>
                <a:cubicBezTo>
                  <a:pt x="155" y="136"/>
                  <a:pt x="154" y="129"/>
                  <a:pt x="150" y="123"/>
                </a:cubicBezTo>
                <a:cubicBezTo>
                  <a:pt x="215" y="58"/>
                  <a:pt x="215" y="58"/>
                  <a:pt x="215" y="58"/>
                </a:cubicBezTo>
                <a:cubicBezTo>
                  <a:pt x="237" y="58"/>
                  <a:pt x="237" y="58"/>
                  <a:pt x="237" y="58"/>
                </a:cubicBezTo>
                <a:cubicBezTo>
                  <a:pt x="260" y="35"/>
                  <a:pt x="260" y="35"/>
                  <a:pt x="260" y="35"/>
                </a:cubicBezTo>
                <a:cubicBezTo>
                  <a:pt x="225" y="35"/>
                  <a:pt x="225" y="35"/>
                  <a:pt x="225" y="35"/>
                </a:cubicBezTo>
                <a:close/>
              </a:path>
            </a:pathLst>
          </a:custGeom>
          <a:solidFill>
            <a:srgbClr val="375684"/>
          </a:solidFill>
          <a:ln>
            <a:noFill/>
          </a:ln>
          <a:effectLst>
            <a:outerShdw blurRad="774700" dist="850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a:solidFill>
                <a:schemeClr val="lt1"/>
              </a:solidFill>
            </a:endParaRPr>
          </a:p>
        </p:txBody>
      </p:sp>
      <p:sp>
        <p:nvSpPr>
          <p:cNvPr id="19" name="Freeform: Shape 78"/>
          <p:cNvSpPr/>
          <p:nvPr/>
        </p:nvSpPr>
        <p:spPr bwMode="auto">
          <a:xfrm>
            <a:off x="2112133" y="3907318"/>
            <a:ext cx="420702" cy="420702"/>
          </a:xfrm>
          <a:custGeom>
            <a:avLst/>
            <a:gdLst>
              <a:gd name="T0" fmla="*/ 74 w 236"/>
              <a:gd name="T1" fmla="*/ 160 h 236"/>
              <a:gd name="T2" fmla="*/ 93 w 236"/>
              <a:gd name="T3" fmla="*/ 160 h 236"/>
              <a:gd name="T4" fmla="*/ 93 w 236"/>
              <a:gd name="T5" fmla="*/ 103 h 236"/>
              <a:gd name="T6" fmla="*/ 74 w 236"/>
              <a:gd name="T7" fmla="*/ 103 h 236"/>
              <a:gd name="T8" fmla="*/ 74 w 236"/>
              <a:gd name="T9" fmla="*/ 160 h 236"/>
              <a:gd name="T10" fmla="*/ 140 w 236"/>
              <a:gd name="T11" fmla="*/ 102 h 236"/>
              <a:gd name="T12" fmla="*/ 122 w 236"/>
              <a:gd name="T13" fmla="*/ 111 h 236"/>
              <a:gd name="T14" fmla="*/ 122 w 236"/>
              <a:gd name="T15" fmla="*/ 103 h 236"/>
              <a:gd name="T16" fmla="*/ 103 w 236"/>
              <a:gd name="T17" fmla="*/ 103 h 236"/>
              <a:gd name="T18" fmla="*/ 103 w 236"/>
              <a:gd name="T19" fmla="*/ 160 h 236"/>
              <a:gd name="T20" fmla="*/ 122 w 236"/>
              <a:gd name="T21" fmla="*/ 160 h 236"/>
              <a:gd name="T22" fmla="*/ 122 w 236"/>
              <a:gd name="T23" fmla="*/ 128 h 236"/>
              <a:gd name="T24" fmla="*/ 123 w 236"/>
              <a:gd name="T25" fmla="*/ 124 h 236"/>
              <a:gd name="T26" fmla="*/ 133 w 236"/>
              <a:gd name="T27" fmla="*/ 117 h 236"/>
              <a:gd name="T28" fmla="*/ 142 w 236"/>
              <a:gd name="T29" fmla="*/ 130 h 236"/>
              <a:gd name="T30" fmla="*/ 142 w 236"/>
              <a:gd name="T31" fmla="*/ 160 h 236"/>
              <a:gd name="T32" fmla="*/ 161 w 236"/>
              <a:gd name="T33" fmla="*/ 160 h 236"/>
              <a:gd name="T34" fmla="*/ 161 w 236"/>
              <a:gd name="T35" fmla="*/ 160 h 236"/>
              <a:gd name="T36" fmla="*/ 161 w 236"/>
              <a:gd name="T37" fmla="*/ 127 h 236"/>
              <a:gd name="T38" fmla="*/ 140 w 236"/>
              <a:gd name="T39" fmla="*/ 102 h 236"/>
              <a:gd name="T40" fmla="*/ 122 w 236"/>
              <a:gd name="T41" fmla="*/ 111 h 236"/>
              <a:gd name="T42" fmla="*/ 122 w 236"/>
              <a:gd name="T43" fmla="*/ 111 h 236"/>
              <a:gd name="T44" fmla="*/ 122 w 236"/>
              <a:gd name="T45" fmla="*/ 111 h 236"/>
              <a:gd name="T46" fmla="*/ 83 w 236"/>
              <a:gd name="T47" fmla="*/ 75 h 236"/>
              <a:gd name="T48" fmla="*/ 73 w 236"/>
              <a:gd name="T49" fmla="*/ 85 h 236"/>
              <a:gd name="T50" fmla="*/ 83 w 236"/>
              <a:gd name="T51" fmla="*/ 95 h 236"/>
              <a:gd name="T52" fmla="*/ 83 w 236"/>
              <a:gd name="T53" fmla="*/ 95 h 236"/>
              <a:gd name="T54" fmla="*/ 94 w 236"/>
              <a:gd name="T55" fmla="*/ 85 h 236"/>
              <a:gd name="T56" fmla="*/ 83 w 236"/>
              <a:gd name="T57" fmla="*/ 75 h 236"/>
              <a:gd name="T58" fmla="*/ 118 w 236"/>
              <a:gd name="T59" fmla="*/ 0 h 236"/>
              <a:gd name="T60" fmla="*/ 0 w 236"/>
              <a:gd name="T61" fmla="*/ 118 h 236"/>
              <a:gd name="T62" fmla="*/ 118 w 236"/>
              <a:gd name="T63" fmla="*/ 236 h 236"/>
              <a:gd name="T64" fmla="*/ 236 w 236"/>
              <a:gd name="T65" fmla="*/ 118 h 236"/>
              <a:gd name="T66" fmla="*/ 118 w 236"/>
              <a:gd name="T67" fmla="*/ 0 h 236"/>
              <a:gd name="T68" fmla="*/ 181 w 236"/>
              <a:gd name="T69" fmla="*/ 172 h 236"/>
              <a:gd name="T70" fmla="*/ 171 w 236"/>
              <a:gd name="T71" fmla="*/ 181 h 236"/>
              <a:gd name="T72" fmla="*/ 64 w 236"/>
              <a:gd name="T73" fmla="*/ 181 h 236"/>
              <a:gd name="T74" fmla="*/ 55 w 236"/>
              <a:gd name="T75" fmla="*/ 172 h 236"/>
              <a:gd name="T76" fmla="*/ 55 w 236"/>
              <a:gd name="T77" fmla="*/ 63 h 236"/>
              <a:gd name="T78" fmla="*/ 64 w 236"/>
              <a:gd name="T79" fmla="*/ 54 h 236"/>
              <a:gd name="T80" fmla="*/ 171 w 236"/>
              <a:gd name="T81" fmla="*/ 54 h 236"/>
              <a:gd name="T82" fmla="*/ 181 w 236"/>
              <a:gd name="T83" fmla="*/ 63 h 236"/>
              <a:gd name="T84" fmla="*/ 181 w 236"/>
              <a:gd name="T85" fmla="*/ 17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6" h="236">
                <a:moveTo>
                  <a:pt x="74" y="160"/>
                </a:moveTo>
                <a:cubicBezTo>
                  <a:pt x="93" y="160"/>
                  <a:pt x="93" y="160"/>
                  <a:pt x="93" y="160"/>
                </a:cubicBezTo>
                <a:cubicBezTo>
                  <a:pt x="93" y="103"/>
                  <a:pt x="93" y="103"/>
                  <a:pt x="93" y="103"/>
                </a:cubicBezTo>
                <a:cubicBezTo>
                  <a:pt x="74" y="103"/>
                  <a:pt x="74" y="103"/>
                  <a:pt x="74" y="103"/>
                </a:cubicBezTo>
                <a:lnTo>
                  <a:pt x="74" y="160"/>
                </a:lnTo>
                <a:close/>
                <a:moveTo>
                  <a:pt x="140" y="102"/>
                </a:moveTo>
                <a:cubicBezTo>
                  <a:pt x="129" y="102"/>
                  <a:pt x="125" y="107"/>
                  <a:pt x="122" y="111"/>
                </a:cubicBezTo>
                <a:cubicBezTo>
                  <a:pt x="122" y="103"/>
                  <a:pt x="122" y="103"/>
                  <a:pt x="122" y="103"/>
                </a:cubicBezTo>
                <a:cubicBezTo>
                  <a:pt x="103" y="103"/>
                  <a:pt x="103" y="103"/>
                  <a:pt x="103" y="103"/>
                </a:cubicBezTo>
                <a:cubicBezTo>
                  <a:pt x="104" y="108"/>
                  <a:pt x="103" y="160"/>
                  <a:pt x="103" y="160"/>
                </a:cubicBezTo>
                <a:cubicBezTo>
                  <a:pt x="122" y="160"/>
                  <a:pt x="122" y="160"/>
                  <a:pt x="122" y="160"/>
                </a:cubicBezTo>
                <a:cubicBezTo>
                  <a:pt x="122" y="128"/>
                  <a:pt x="122" y="128"/>
                  <a:pt x="122" y="128"/>
                </a:cubicBezTo>
                <a:cubicBezTo>
                  <a:pt x="122" y="127"/>
                  <a:pt x="123" y="125"/>
                  <a:pt x="123" y="124"/>
                </a:cubicBezTo>
                <a:cubicBezTo>
                  <a:pt x="124" y="120"/>
                  <a:pt x="128" y="117"/>
                  <a:pt x="133" y="117"/>
                </a:cubicBezTo>
                <a:cubicBezTo>
                  <a:pt x="140" y="117"/>
                  <a:pt x="142" y="122"/>
                  <a:pt x="142" y="130"/>
                </a:cubicBezTo>
                <a:cubicBezTo>
                  <a:pt x="142" y="160"/>
                  <a:pt x="142" y="160"/>
                  <a:pt x="142" y="160"/>
                </a:cubicBezTo>
                <a:cubicBezTo>
                  <a:pt x="161" y="160"/>
                  <a:pt x="161" y="160"/>
                  <a:pt x="161" y="160"/>
                </a:cubicBezTo>
                <a:cubicBezTo>
                  <a:pt x="161" y="160"/>
                  <a:pt x="161" y="160"/>
                  <a:pt x="161" y="160"/>
                </a:cubicBezTo>
                <a:cubicBezTo>
                  <a:pt x="161" y="127"/>
                  <a:pt x="161" y="127"/>
                  <a:pt x="161" y="127"/>
                </a:cubicBezTo>
                <a:cubicBezTo>
                  <a:pt x="161" y="110"/>
                  <a:pt x="152" y="102"/>
                  <a:pt x="140" y="102"/>
                </a:cubicBezTo>
                <a:close/>
                <a:moveTo>
                  <a:pt x="122" y="111"/>
                </a:moveTo>
                <a:cubicBezTo>
                  <a:pt x="122" y="111"/>
                  <a:pt x="122" y="111"/>
                  <a:pt x="122" y="111"/>
                </a:cubicBezTo>
                <a:cubicBezTo>
                  <a:pt x="122" y="111"/>
                  <a:pt x="122" y="111"/>
                  <a:pt x="122" y="111"/>
                </a:cubicBezTo>
                <a:close/>
                <a:moveTo>
                  <a:pt x="83" y="75"/>
                </a:moveTo>
                <a:cubicBezTo>
                  <a:pt x="77" y="75"/>
                  <a:pt x="73" y="80"/>
                  <a:pt x="73" y="85"/>
                </a:cubicBezTo>
                <a:cubicBezTo>
                  <a:pt x="73" y="91"/>
                  <a:pt x="77" y="95"/>
                  <a:pt x="83" y="95"/>
                </a:cubicBezTo>
                <a:cubicBezTo>
                  <a:pt x="83" y="95"/>
                  <a:pt x="83" y="95"/>
                  <a:pt x="83" y="95"/>
                </a:cubicBezTo>
                <a:cubicBezTo>
                  <a:pt x="90" y="95"/>
                  <a:pt x="94" y="91"/>
                  <a:pt x="94" y="85"/>
                </a:cubicBezTo>
                <a:cubicBezTo>
                  <a:pt x="94" y="80"/>
                  <a:pt x="90" y="75"/>
                  <a:pt x="83" y="75"/>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81" y="172"/>
                </a:moveTo>
                <a:cubicBezTo>
                  <a:pt x="181" y="177"/>
                  <a:pt x="176" y="181"/>
                  <a:pt x="171" y="181"/>
                </a:cubicBezTo>
                <a:cubicBezTo>
                  <a:pt x="64" y="181"/>
                  <a:pt x="64" y="181"/>
                  <a:pt x="64" y="181"/>
                </a:cubicBezTo>
                <a:cubicBezTo>
                  <a:pt x="59" y="181"/>
                  <a:pt x="55" y="177"/>
                  <a:pt x="55" y="172"/>
                </a:cubicBezTo>
                <a:cubicBezTo>
                  <a:pt x="55" y="63"/>
                  <a:pt x="55" y="63"/>
                  <a:pt x="55" y="63"/>
                </a:cubicBezTo>
                <a:cubicBezTo>
                  <a:pt x="55" y="58"/>
                  <a:pt x="59" y="54"/>
                  <a:pt x="64" y="54"/>
                </a:cubicBezTo>
                <a:cubicBezTo>
                  <a:pt x="171" y="54"/>
                  <a:pt x="171" y="54"/>
                  <a:pt x="171" y="54"/>
                </a:cubicBezTo>
                <a:cubicBezTo>
                  <a:pt x="176" y="54"/>
                  <a:pt x="181" y="58"/>
                  <a:pt x="181" y="63"/>
                </a:cubicBezTo>
                <a:cubicBezTo>
                  <a:pt x="181" y="172"/>
                  <a:pt x="181" y="172"/>
                  <a:pt x="181" y="172"/>
                </a:cubicBezTo>
                <a:close/>
              </a:path>
            </a:pathLst>
          </a:custGeom>
          <a:solidFill>
            <a:srgbClr val="375684"/>
          </a:solidFill>
          <a:ln>
            <a:noFill/>
          </a:ln>
          <a:effectLst>
            <a:outerShdw blurRad="774700" dist="850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a:solidFill>
                <a:schemeClr val="lt1"/>
              </a:solidFill>
            </a:endParaRPr>
          </a:p>
        </p:txBody>
      </p:sp>
      <p:sp>
        <p:nvSpPr>
          <p:cNvPr id="37" name="Freeform: Shape 79"/>
          <p:cNvSpPr/>
          <p:nvPr/>
        </p:nvSpPr>
        <p:spPr bwMode="auto">
          <a:xfrm>
            <a:off x="3467378" y="3907318"/>
            <a:ext cx="420702" cy="420702"/>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rgbClr val="375684"/>
          </a:solidFill>
          <a:ln>
            <a:noFill/>
          </a:ln>
          <a:effectLst>
            <a:outerShdw blurRad="774700" dist="850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a:solidFill>
                <a:schemeClr val="lt1"/>
              </a:solidFill>
            </a:endParaRPr>
          </a:p>
        </p:txBody>
      </p:sp>
      <p:sp>
        <p:nvSpPr>
          <p:cNvPr id="38" name="Freeform: Shape 80"/>
          <p:cNvSpPr/>
          <p:nvPr/>
        </p:nvSpPr>
        <p:spPr bwMode="auto">
          <a:xfrm>
            <a:off x="9054213" y="3242904"/>
            <a:ext cx="420702" cy="420702"/>
          </a:xfrm>
          <a:custGeom>
            <a:avLst/>
            <a:gdLst>
              <a:gd name="T0" fmla="*/ 184 w 260"/>
              <a:gd name="T1" fmla="*/ 106 h 260"/>
              <a:gd name="T2" fmla="*/ 193 w 260"/>
              <a:gd name="T3" fmla="*/ 143 h 260"/>
              <a:gd name="T4" fmla="*/ 117 w 260"/>
              <a:gd name="T5" fmla="*/ 219 h 260"/>
              <a:gd name="T6" fmla="*/ 42 w 260"/>
              <a:gd name="T7" fmla="*/ 143 h 260"/>
              <a:gd name="T8" fmla="*/ 117 w 260"/>
              <a:gd name="T9" fmla="*/ 66 h 260"/>
              <a:gd name="T10" fmla="*/ 154 w 260"/>
              <a:gd name="T11" fmla="*/ 76 h 260"/>
              <a:gd name="T12" fmla="*/ 183 w 260"/>
              <a:gd name="T13" fmla="*/ 46 h 260"/>
              <a:gd name="T14" fmla="*/ 117 w 260"/>
              <a:gd name="T15" fmla="*/ 25 h 260"/>
              <a:gd name="T16" fmla="*/ 0 w 260"/>
              <a:gd name="T17" fmla="*/ 143 h 260"/>
              <a:gd name="T18" fmla="*/ 117 w 260"/>
              <a:gd name="T19" fmla="*/ 260 h 260"/>
              <a:gd name="T20" fmla="*/ 233 w 260"/>
              <a:gd name="T21" fmla="*/ 143 h 260"/>
              <a:gd name="T22" fmla="*/ 213 w 260"/>
              <a:gd name="T23" fmla="*/ 77 h 260"/>
              <a:gd name="T24" fmla="*/ 184 w 260"/>
              <a:gd name="T25" fmla="*/ 106 h 260"/>
              <a:gd name="T26" fmla="*/ 225 w 260"/>
              <a:gd name="T27" fmla="*/ 35 h 260"/>
              <a:gd name="T28" fmla="*/ 225 w 260"/>
              <a:gd name="T29" fmla="*/ 35 h 260"/>
              <a:gd name="T30" fmla="*/ 225 w 260"/>
              <a:gd name="T31" fmla="*/ 0 h 260"/>
              <a:gd name="T32" fmla="*/ 203 w 260"/>
              <a:gd name="T33" fmla="*/ 23 h 260"/>
              <a:gd name="T34" fmla="*/ 203 w 260"/>
              <a:gd name="T35" fmla="*/ 46 h 260"/>
              <a:gd name="T36" fmla="*/ 139 w 260"/>
              <a:gd name="T37" fmla="*/ 111 h 260"/>
              <a:gd name="T38" fmla="*/ 117 w 260"/>
              <a:gd name="T39" fmla="*/ 104 h 260"/>
              <a:gd name="T40" fmla="*/ 79 w 260"/>
              <a:gd name="T41" fmla="*/ 143 h 260"/>
              <a:gd name="T42" fmla="*/ 117 w 260"/>
              <a:gd name="T43" fmla="*/ 181 h 260"/>
              <a:gd name="T44" fmla="*/ 155 w 260"/>
              <a:gd name="T45" fmla="*/ 143 h 260"/>
              <a:gd name="T46" fmla="*/ 150 w 260"/>
              <a:gd name="T47" fmla="*/ 123 h 260"/>
              <a:gd name="T48" fmla="*/ 215 w 260"/>
              <a:gd name="T49" fmla="*/ 58 h 260"/>
              <a:gd name="T50" fmla="*/ 237 w 260"/>
              <a:gd name="T51" fmla="*/ 58 h 260"/>
              <a:gd name="T52" fmla="*/ 260 w 260"/>
              <a:gd name="T53" fmla="*/ 35 h 260"/>
              <a:gd name="T54" fmla="*/ 225 w 260"/>
              <a:gd name="T55" fmla="*/ 3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0" h="260">
                <a:moveTo>
                  <a:pt x="184" y="106"/>
                </a:moveTo>
                <a:cubicBezTo>
                  <a:pt x="190" y="117"/>
                  <a:pt x="193" y="129"/>
                  <a:pt x="193" y="143"/>
                </a:cubicBezTo>
                <a:cubicBezTo>
                  <a:pt x="193" y="185"/>
                  <a:pt x="159" y="219"/>
                  <a:pt x="117" y="219"/>
                </a:cubicBezTo>
                <a:cubicBezTo>
                  <a:pt x="76" y="219"/>
                  <a:pt x="42" y="185"/>
                  <a:pt x="42" y="143"/>
                </a:cubicBezTo>
                <a:cubicBezTo>
                  <a:pt x="42" y="100"/>
                  <a:pt x="76" y="66"/>
                  <a:pt x="117" y="66"/>
                </a:cubicBezTo>
                <a:cubicBezTo>
                  <a:pt x="131" y="66"/>
                  <a:pt x="143" y="70"/>
                  <a:pt x="154" y="76"/>
                </a:cubicBezTo>
                <a:cubicBezTo>
                  <a:pt x="183" y="46"/>
                  <a:pt x="183" y="46"/>
                  <a:pt x="183" y="46"/>
                </a:cubicBezTo>
                <a:cubicBezTo>
                  <a:pt x="165" y="33"/>
                  <a:pt x="141" y="25"/>
                  <a:pt x="117" y="25"/>
                </a:cubicBezTo>
                <a:cubicBezTo>
                  <a:pt x="52" y="25"/>
                  <a:pt x="0" y="78"/>
                  <a:pt x="0" y="143"/>
                </a:cubicBezTo>
                <a:cubicBezTo>
                  <a:pt x="0" y="207"/>
                  <a:pt x="52" y="260"/>
                  <a:pt x="117" y="260"/>
                </a:cubicBezTo>
                <a:cubicBezTo>
                  <a:pt x="181" y="260"/>
                  <a:pt x="233" y="207"/>
                  <a:pt x="233" y="143"/>
                </a:cubicBezTo>
                <a:cubicBezTo>
                  <a:pt x="233" y="118"/>
                  <a:pt x="226" y="96"/>
                  <a:pt x="213" y="77"/>
                </a:cubicBezTo>
                <a:cubicBezTo>
                  <a:pt x="184" y="106"/>
                  <a:pt x="184" y="106"/>
                  <a:pt x="184" y="106"/>
                </a:cubicBezTo>
                <a:close/>
                <a:moveTo>
                  <a:pt x="225" y="35"/>
                </a:moveTo>
                <a:cubicBezTo>
                  <a:pt x="225" y="35"/>
                  <a:pt x="225" y="35"/>
                  <a:pt x="225" y="35"/>
                </a:cubicBezTo>
                <a:cubicBezTo>
                  <a:pt x="225" y="0"/>
                  <a:pt x="225" y="0"/>
                  <a:pt x="225" y="0"/>
                </a:cubicBezTo>
                <a:cubicBezTo>
                  <a:pt x="203" y="23"/>
                  <a:pt x="203" y="23"/>
                  <a:pt x="203" y="23"/>
                </a:cubicBezTo>
                <a:cubicBezTo>
                  <a:pt x="203" y="46"/>
                  <a:pt x="203" y="46"/>
                  <a:pt x="203" y="46"/>
                </a:cubicBezTo>
                <a:cubicBezTo>
                  <a:pt x="139" y="111"/>
                  <a:pt x="139" y="111"/>
                  <a:pt x="139" y="111"/>
                </a:cubicBezTo>
                <a:cubicBezTo>
                  <a:pt x="133" y="106"/>
                  <a:pt x="125" y="104"/>
                  <a:pt x="117" y="104"/>
                </a:cubicBezTo>
                <a:cubicBezTo>
                  <a:pt x="96" y="104"/>
                  <a:pt x="79" y="121"/>
                  <a:pt x="79" y="143"/>
                </a:cubicBezTo>
                <a:cubicBezTo>
                  <a:pt x="79" y="164"/>
                  <a:pt x="96" y="181"/>
                  <a:pt x="117" y="181"/>
                </a:cubicBezTo>
                <a:cubicBezTo>
                  <a:pt x="138" y="181"/>
                  <a:pt x="155" y="164"/>
                  <a:pt x="155" y="143"/>
                </a:cubicBezTo>
                <a:cubicBezTo>
                  <a:pt x="155" y="136"/>
                  <a:pt x="154" y="129"/>
                  <a:pt x="150" y="123"/>
                </a:cubicBezTo>
                <a:cubicBezTo>
                  <a:pt x="215" y="58"/>
                  <a:pt x="215" y="58"/>
                  <a:pt x="215" y="58"/>
                </a:cubicBezTo>
                <a:cubicBezTo>
                  <a:pt x="237" y="58"/>
                  <a:pt x="237" y="58"/>
                  <a:pt x="237" y="58"/>
                </a:cubicBezTo>
                <a:cubicBezTo>
                  <a:pt x="260" y="35"/>
                  <a:pt x="260" y="35"/>
                  <a:pt x="260" y="35"/>
                </a:cubicBezTo>
                <a:cubicBezTo>
                  <a:pt x="225" y="35"/>
                  <a:pt x="225" y="35"/>
                  <a:pt x="225" y="35"/>
                </a:cubicBezTo>
                <a:close/>
              </a:path>
            </a:pathLst>
          </a:custGeom>
          <a:solidFill>
            <a:srgbClr val="346290"/>
          </a:solidFill>
          <a:ln>
            <a:noFill/>
          </a:ln>
          <a:effectLst>
            <a:outerShdw blurRad="774700" dist="850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a:solidFill>
                <a:schemeClr val="lt1"/>
              </a:solidFill>
            </a:endParaRPr>
          </a:p>
        </p:txBody>
      </p:sp>
      <p:sp>
        <p:nvSpPr>
          <p:cNvPr id="39" name="Freeform: Shape 81"/>
          <p:cNvSpPr/>
          <p:nvPr/>
        </p:nvSpPr>
        <p:spPr bwMode="auto">
          <a:xfrm>
            <a:off x="8376591" y="3242904"/>
            <a:ext cx="420702" cy="420702"/>
          </a:xfrm>
          <a:custGeom>
            <a:avLst/>
            <a:gdLst>
              <a:gd name="T0" fmla="*/ 74 w 236"/>
              <a:gd name="T1" fmla="*/ 160 h 236"/>
              <a:gd name="T2" fmla="*/ 93 w 236"/>
              <a:gd name="T3" fmla="*/ 160 h 236"/>
              <a:gd name="T4" fmla="*/ 93 w 236"/>
              <a:gd name="T5" fmla="*/ 103 h 236"/>
              <a:gd name="T6" fmla="*/ 74 w 236"/>
              <a:gd name="T7" fmla="*/ 103 h 236"/>
              <a:gd name="T8" fmla="*/ 74 w 236"/>
              <a:gd name="T9" fmla="*/ 160 h 236"/>
              <a:gd name="T10" fmla="*/ 140 w 236"/>
              <a:gd name="T11" fmla="*/ 102 h 236"/>
              <a:gd name="T12" fmla="*/ 122 w 236"/>
              <a:gd name="T13" fmla="*/ 111 h 236"/>
              <a:gd name="T14" fmla="*/ 122 w 236"/>
              <a:gd name="T15" fmla="*/ 103 h 236"/>
              <a:gd name="T16" fmla="*/ 103 w 236"/>
              <a:gd name="T17" fmla="*/ 103 h 236"/>
              <a:gd name="T18" fmla="*/ 103 w 236"/>
              <a:gd name="T19" fmla="*/ 160 h 236"/>
              <a:gd name="T20" fmla="*/ 122 w 236"/>
              <a:gd name="T21" fmla="*/ 160 h 236"/>
              <a:gd name="T22" fmla="*/ 122 w 236"/>
              <a:gd name="T23" fmla="*/ 128 h 236"/>
              <a:gd name="T24" fmla="*/ 123 w 236"/>
              <a:gd name="T25" fmla="*/ 124 h 236"/>
              <a:gd name="T26" fmla="*/ 133 w 236"/>
              <a:gd name="T27" fmla="*/ 117 h 236"/>
              <a:gd name="T28" fmla="*/ 142 w 236"/>
              <a:gd name="T29" fmla="*/ 130 h 236"/>
              <a:gd name="T30" fmla="*/ 142 w 236"/>
              <a:gd name="T31" fmla="*/ 160 h 236"/>
              <a:gd name="T32" fmla="*/ 161 w 236"/>
              <a:gd name="T33" fmla="*/ 160 h 236"/>
              <a:gd name="T34" fmla="*/ 161 w 236"/>
              <a:gd name="T35" fmla="*/ 160 h 236"/>
              <a:gd name="T36" fmla="*/ 161 w 236"/>
              <a:gd name="T37" fmla="*/ 127 h 236"/>
              <a:gd name="T38" fmla="*/ 140 w 236"/>
              <a:gd name="T39" fmla="*/ 102 h 236"/>
              <a:gd name="T40" fmla="*/ 122 w 236"/>
              <a:gd name="T41" fmla="*/ 111 h 236"/>
              <a:gd name="T42" fmla="*/ 122 w 236"/>
              <a:gd name="T43" fmla="*/ 111 h 236"/>
              <a:gd name="T44" fmla="*/ 122 w 236"/>
              <a:gd name="T45" fmla="*/ 111 h 236"/>
              <a:gd name="T46" fmla="*/ 83 w 236"/>
              <a:gd name="T47" fmla="*/ 75 h 236"/>
              <a:gd name="T48" fmla="*/ 73 w 236"/>
              <a:gd name="T49" fmla="*/ 85 h 236"/>
              <a:gd name="T50" fmla="*/ 83 w 236"/>
              <a:gd name="T51" fmla="*/ 95 h 236"/>
              <a:gd name="T52" fmla="*/ 83 w 236"/>
              <a:gd name="T53" fmla="*/ 95 h 236"/>
              <a:gd name="T54" fmla="*/ 94 w 236"/>
              <a:gd name="T55" fmla="*/ 85 h 236"/>
              <a:gd name="T56" fmla="*/ 83 w 236"/>
              <a:gd name="T57" fmla="*/ 75 h 236"/>
              <a:gd name="T58" fmla="*/ 118 w 236"/>
              <a:gd name="T59" fmla="*/ 0 h 236"/>
              <a:gd name="T60" fmla="*/ 0 w 236"/>
              <a:gd name="T61" fmla="*/ 118 h 236"/>
              <a:gd name="T62" fmla="*/ 118 w 236"/>
              <a:gd name="T63" fmla="*/ 236 h 236"/>
              <a:gd name="T64" fmla="*/ 236 w 236"/>
              <a:gd name="T65" fmla="*/ 118 h 236"/>
              <a:gd name="T66" fmla="*/ 118 w 236"/>
              <a:gd name="T67" fmla="*/ 0 h 236"/>
              <a:gd name="T68" fmla="*/ 181 w 236"/>
              <a:gd name="T69" fmla="*/ 172 h 236"/>
              <a:gd name="T70" fmla="*/ 171 w 236"/>
              <a:gd name="T71" fmla="*/ 181 h 236"/>
              <a:gd name="T72" fmla="*/ 64 w 236"/>
              <a:gd name="T73" fmla="*/ 181 h 236"/>
              <a:gd name="T74" fmla="*/ 55 w 236"/>
              <a:gd name="T75" fmla="*/ 172 h 236"/>
              <a:gd name="T76" fmla="*/ 55 w 236"/>
              <a:gd name="T77" fmla="*/ 63 h 236"/>
              <a:gd name="T78" fmla="*/ 64 w 236"/>
              <a:gd name="T79" fmla="*/ 54 h 236"/>
              <a:gd name="T80" fmla="*/ 171 w 236"/>
              <a:gd name="T81" fmla="*/ 54 h 236"/>
              <a:gd name="T82" fmla="*/ 181 w 236"/>
              <a:gd name="T83" fmla="*/ 63 h 236"/>
              <a:gd name="T84" fmla="*/ 181 w 236"/>
              <a:gd name="T85" fmla="*/ 17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6" h="236">
                <a:moveTo>
                  <a:pt x="74" y="160"/>
                </a:moveTo>
                <a:cubicBezTo>
                  <a:pt x="93" y="160"/>
                  <a:pt x="93" y="160"/>
                  <a:pt x="93" y="160"/>
                </a:cubicBezTo>
                <a:cubicBezTo>
                  <a:pt x="93" y="103"/>
                  <a:pt x="93" y="103"/>
                  <a:pt x="93" y="103"/>
                </a:cubicBezTo>
                <a:cubicBezTo>
                  <a:pt x="74" y="103"/>
                  <a:pt x="74" y="103"/>
                  <a:pt x="74" y="103"/>
                </a:cubicBezTo>
                <a:lnTo>
                  <a:pt x="74" y="160"/>
                </a:lnTo>
                <a:close/>
                <a:moveTo>
                  <a:pt x="140" y="102"/>
                </a:moveTo>
                <a:cubicBezTo>
                  <a:pt x="129" y="102"/>
                  <a:pt x="125" y="107"/>
                  <a:pt x="122" y="111"/>
                </a:cubicBezTo>
                <a:cubicBezTo>
                  <a:pt x="122" y="103"/>
                  <a:pt x="122" y="103"/>
                  <a:pt x="122" y="103"/>
                </a:cubicBezTo>
                <a:cubicBezTo>
                  <a:pt x="103" y="103"/>
                  <a:pt x="103" y="103"/>
                  <a:pt x="103" y="103"/>
                </a:cubicBezTo>
                <a:cubicBezTo>
                  <a:pt x="104" y="108"/>
                  <a:pt x="103" y="160"/>
                  <a:pt x="103" y="160"/>
                </a:cubicBezTo>
                <a:cubicBezTo>
                  <a:pt x="122" y="160"/>
                  <a:pt x="122" y="160"/>
                  <a:pt x="122" y="160"/>
                </a:cubicBezTo>
                <a:cubicBezTo>
                  <a:pt x="122" y="128"/>
                  <a:pt x="122" y="128"/>
                  <a:pt x="122" y="128"/>
                </a:cubicBezTo>
                <a:cubicBezTo>
                  <a:pt x="122" y="127"/>
                  <a:pt x="123" y="125"/>
                  <a:pt x="123" y="124"/>
                </a:cubicBezTo>
                <a:cubicBezTo>
                  <a:pt x="124" y="120"/>
                  <a:pt x="128" y="117"/>
                  <a:pt x="133" y="117"/>
                </a:cubicBezTo>
                <a:cubicBezTo>
                  <a:pt x="140" y="117"/>
                  <a:pt x="142" y="122"/>
                  <a:pt x="142" y="130"/>
                </a:cubicBezTo>
                <a:cubicBezTo>
                  <a:pt x="142" y="160"/>
                  <a:pt x="142" y="160"/>
                  <a:pt x="142" y="160"/>
                </a:cubicBezTo>
                <a:cubicBezTo>
                  <a:pt x="161" y="160"/>
                  <a:pt x="161" y="160"/>
                  <a:pt x="161" y="160"/>
                </a:cubicBezTo>
                <a:cubicBezTo>
                  <a:pt x="161" y="160"/>
                  <a:pt x="161" y="160"/>
                  <a:pt x="161" y="160"/>
                </a:cubicBezTo>
                <a:cubicBezTo>
                  <a:pt x="161" y="127"/>
                  <a:pt x="161" y="127"/>
                  <a:pt x="161" y="127"/>
                </a:cubicBezTo>
                <a:cubicBezTo>
                  <a:pt x="161" y="110"/>
                  <a:pt x="152" y="102"/>
                  <a:pt x="140" y="102"/>
                </a:cubicBezTo>
                <a:close/>
                <a:moveTo>
                  <a:pt x="122" y="111"/>
                </a:moveTo>
                <a:cubicBezTo>
                  <a:pt x="122" y="111"/>
                  <a:pt x="122" y="111"/>
                  <a:pt x="122" y="111"/>
                </a:cubicBezTo>
                <a:cubicBezTo>
                  <a:pt x="122" y="111"/>
                  <a:pt x="122" y="111"/>
                  <a:pt x="122" y="111"/>
                </a:cubicBezTo>
                <a:close/>
                <a:moveTo>
                  <a:pt x="83" y="75"/>
                </a:moveTo>
                <a:cubicBezTo>
                  <a:pt x="77" y="75"/>
                  <a:pt x="73" y="80"/>
                  <a:pt x="73" y="85"/>
                </a:cubicBezTo>
                <a:cubicBezTo>
                  <a:pt x="73" y="91"/>
                  <a:pt x="77" y="95"/>
                  <a:pt x="83" y="95"/>
                </a:cubicBezTo>
                <a:cubicBezTo>
                  <a:pt x="83" y="95"/>
                  <a:pt x="83" y="95"/>
                  <a:pt x="83" y="95"/>
                </a:cubicBezTo>
                <a:cubicBezTo>
                  <a:pt x="90" y="95"/>
                  <a:pt x="94" y="91"/>
                  <a:pt x="94" y="85"/>
                </a:cubicBezTo>
                <a:cubicBezTo>
                  <a:pt x="94" y="80"/>
                  <a:pt x="90" y="75"/>
                  <a:pt x="83" y="75"/>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81" y="172"/>
                </a:moveTo>
                <a:cubicBezTo>
                  <a:pt x="181" y="177"/>
                  <a:pt x="176" y="181"/>
                  <a:pt x="171" y="181"/>
                </a:cubicBezTo>
                <a:cubicBezTo>
                  <a:pt x="64" y="181"/>
                  <a:pt x="64" y="181"/>
                  <a:pt x="64" y="181"/>
                </a:cubicBezTo>
                <a:cubicBezTo>
                  <a:pt x="59" y="181"/>
                  <a:pt x="55" y="177"/>
                  <a:pt x="55" y="172"/>
                </a:cubicBezTo>
                <a:cubicBezTo>
                  <a:pt x="55" y="63"/>
                  <a:pt x="55" y="63"/>
                  <a:pt x="55" y="63"/>
                </a:cubicBezTo>
                <a:cubicBezTo>
                  <a:pt x="55" y="58"/>
                  <a:pt x="59" y="54"/>
                  <a:pt x="64" y="54"/>
                </a:cubicBezTo>
                <a:cubicBezTo>
                  <a:pt x="171" y="54"/>
                  <a:pt x="171" y="54"/>
                  <a:pt x="171" y="54"/>
                </a:cubicBezTo>
                <a:cubicBezTo>
                  <a:pt x="176" y="54"/>
                  <a:pt x="181" y="58"/>
                  <a:pt x="181" y="63"/>
                </a:cubicBezTo>
                <a:cubicBezTo>
                  <a:pt x="181" y="172"/>
                  <a:pt x="181" y="172"/>
                  <a:pt x="181" y="172"/>
                </a:cubicBezTo>
                <a:close/>
              </a:path>
            </a:pathLst>
          </a:custGeom>
          <a:solidFill>
            <a:srgbClr val="346290"/>
          </a:solidFill>
          <a:ln>
            <a:noFill/>
          </a:ln>
          <a:effectLst>
            <a:outerShdw blurRad="774700" dist="850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a:solidFill>
                <a:schemeClr val="lt1"/>
              </a:solidFill>
            </a:endParaRPr>
          </a:p>
        </p:txBody>
      </p:sp>
      <p:sp>
        <p:nvSpPr>
          <p:cNvPr id="40" name="Freeform: Shape 82"/>
          <p:cNvSpPr/>
          <p:nvPr/>
        </p:nvSpPr>
        <p:spPr bwMode="auto">
          <a:xfrm>
            <a:off x="9731836" y="3242904"/>
            <a:ext cx="420702" cy="420702"/>
          </a:xfrm>
          <a:custGeom>
            <a:avLst/>
            <a:gdLst>
              <a:gd name="T0" fmla="*/ 182 w 236"/>
              <a:gd name="T1" fmla="*/ 109 h 236"/>
              <a:gd name="T2" fmla="*/ 157 w 236"/>
              <a:gd name="T3" fmla="*/ 103 h 236"/>
              <a:gd name="T4" fmla="*/ 134 w 236"/>
              <a:gd name="T5" fmla="*/ 102 h 236"/>
              <a:gd name="T6" fmla="*/ 120 w 236"/>
              <a:gd name="T7" fmla="*/ 114 h 236"/>
              <a:gd name="T8" fmla="*/ 118 w 236"/>
              <a:gd name="T9" fmla="*/ 129 h 236"/>
              <a:gd name="T10" fmla="*/ 122 w 236"/>
              <a:gd name="T11" fmla="*/ 141 h 236"/>
              <a:gd name="T12" fmla="*/ 135 w 236"/>
              <a:gd name="T13" fmla="*/ 156 h 236"/>
              <a:gd name="T14" fmla="*/ 139 w 236"/>
              <a:gd name="T15" fmla="*/ 185 h 236"/>
              <a:gd name="T16" fmla="*/ 152 w 236"/>
              <a:gd name="T17" fmla="*/ 198 h 236"/>
              <a:gd name="T18" fmla="*/ 169 w 236"/>
              <a:gd name="T19" fmla="*/ 180 h 236"/>
              <a:gd name="T20" fmla="*/ 187 w 236"/>
              <a:gd name="T21" fmla="*/ 150 h 236"/>
              <a:gd name="T22" fmla="*/ 200 w 236"/>
              <a:gd name="T23" fmla="*/ 122 h 236"/>
              <a:gd name="T24" fmla="*/ 182 w 236"/>
              <a:gd name="T25" fmla="*/ 109 h 236"/>
              <a:gd name="T26" fmla="*/ 118 w 236"/>
              <a:gd name="T27" fmla="*/ 0 h 236"/>
              <a:gd name="T28" fmla="*/ 0 w 236"/>
              <a:gd name="T29" fmla="*/ 118 h 236"/>
              <a:gd name="T30" fmla="*/ 118 w 236"/>
              <a:gd name="T31" fmla="*/ 236 h 236"/>
              <a:gd name="T32" fmla="*/ 236 w 236"/>
              <a:gd name="T33" fmla="*/ 118 h 236"/>
              <a:gd name="T34" fmla="*/ 118 w 236"/>
              <a:gd name="T35" fmla="*/ 0 h 236"/>
              <a:gd name="T36" fmla="*/ 126 w 236"/>
              <a:gd name="T37" fmla="*/ 212 h 236"/>
              <a:gd name="T38" fmla="*/ 128 w 236"/>
              <a:gd name="T39" fmla="*/ 208 h 236"/>
              <a:gd name="T40" fmla="*/ 125 w 236"/>
              <a:gd name="T41" fmla="*/ 186 h 236"/>
              <a:gd name="T42" fmla="*/ 105 w 236"/>
              <a:gd name="T43" fmla="*/ 186 h 236"/>
              <a:gd name="T44" fmla="*/ 98 w 236"/>
              <a:gd name="T45" fmla="*/ 207 h 236"/>
              <a:gd name="T46" fmla="*/ 102 w 236"/>
              <a:gd name="T47" fmla="*/ 211 h 236"/>
              <a:gd name="T48" fmla="*/ 34 w 236"/>
              <a:gd name="T49" fmla="*/ 161 h 236"/>
              <a:gd name="T50" fmla="*/ 44 w 236"/>
              <a:gd name="T51" fmla="*/ 157 h 236"/>
              <a:gd name="T52" fmla="*/ 44 w 236"/>
              <a:gd name="T53" fmla="*/ 157 h 236"/>
              <a:gd name="T54" fmla="*/ 81 w 236"/>
              <a:gd name="T55" fmla="*/ 142 h 236"/>
              <a:gd name="T56" fmla="*/ 81 w 236"/>
              <a:gd name="T57" fmla="*/ 118 h 236"/>
              <a:gd name="T58" fmla="*/ 55 w 236"/>
              <a:gd name="T59" fmla="*/ 94 h 236"/>
              <a:gd name="T60" fmla="*/ 28 w 236"/>
              <a:gd name="T61" fmla="*/ 90 h 236"/>
              <a:gd name="T62" fmla="*/ 84 w 236"/>
              <a:gd name="T63" fmla="*/ 30 h 236"/>
              <a:gd name="T64" fmla="*/ 84 w 236"/>
              <a:gd name="T65" fmla="*/ 31 h 236"/>
              <a:gd name="T66" fmla="*/ 102 w 236"/>
              <a:gd name="T67" fmla="*/ 56 h 236"/>
              <a:gd name="T68" fmla="*/ 120 w 236"/>
              <a:gd name="T69" fmla="*/ 79 h 236"/>
              <a:gd name="T70" fmla="*/ 131 w 236"/>
              <a:gd name="T71" fmla="*/ 97 h 236"/>
              <a:gd name="T72" fmla="*/ 146 w 236"/>
              <a:gd name="T73" fmla="*/ 88 h 236"/>
              <a:gd name="T74" fmla="*/ 177 w 236"/>
              <a:gd name="T75" fmla="*/ 66 h 236"/>
              <a:gd name="T76" fmla="*/ 190 w 236"/>
              <a:gd name="T77" fmla="*/ 57 h 236"/>
              <a:gd name="T78" fmla="*/ 212 w 236"/>
              <a:gd name="T79" fmla="*/ 118 h 236"/>
              <a:gd name="T80" fmla="*/ 126 w 236"/>
              <a:gd name="T81" fmla="*/ 21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6" h="236">
                <a:moveTo>
                  <a:pt x="182" y="109"/>
                </a:moveTo>
                <a:cubicBezTo>
                  <a:pt x="172" y="107"/>
                  <a:pt x="161" y="105"/>
                  <a:pt x="157" y="103"/>
                </a:cubicBezTo>
                <a:cubicBezTo>
                  <a:pt x="153" y="102"/>
                  <a:pt x="143" y="101"/>
                  <a:pt x="134" y="102"/>
                </a:cubicBezTo>
                <a:cubicBezTo>
                  <a:pt x="125" y="103"/>
                  <a:pt x="119" y="109"/>
                  <a:pt x="120" y="114"/>
                </a:cubicBezTo>
                <a:cubicBezTo>
                  <a:pt x="121" y="119"/>
                  <a:pt x="120" y="126"/>
                  <a:pt x="118" y="129"/>
                </a:cubicBezTo>
                <a:cubicBezTo>
                  <a:pt x="117" y="132"/>
                  <a:pt x="118" y="138"/>
                  <a:pt x="122" y="141"/>
                </a:cubicBezTo>
                <a:cubicBezTo>
                  <a:pt x="127" y="144"/>
                  <a:pt x="132" y="151"/>
                  <a:pt x="135" y="156"/>
                </a:cubicBezTo>
                <a:cubicBezTo>
                  <a:pt x="138" y="162"/>
                  <a:pt x="140" y="175"/>
                  <a:pt x="139" y="185"/>
                </a:cubicBezTo>
                <a:cubicBezTo>
                  <a:pt x="139" y="195"/>
                  <a:pt x="145" y="201"/>
                  <a:pt x="152" y="198"/>
                </a:cubicBezTo>
                <a:cubicBezTo>
                  <a:pt x="160" y="195"/>
                  <a:pt x="167" y="187"/>
                  <a:pt x="169" y="180"/>
                </a:cubicBezTo>
                <a:cubicBezTo>
                  <a:pt x="171" y="174"/>
                  <a:pt x="179" y="160"/>
                  <a:pt x="187" y="150"/>
                </a:cubicBezTo>
                <a:cubicBezTo>
                  <a:pt x="195" y="140"/>
                  <a:pt x="201" y="127"/>
                  <a:pt x="200" y="122"/>
                </a:cubicBezTo>
                <a:cubicBezTo>
                  <a:pt x="200" y="116"/>
                  <a:pt x="191" y="111"/>
                  <a:pt x="182" y="109"/>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26" y="212"/>
                </a:moveTo>
                <a:cubicBezTo>
                  <a:pt x="127" y="211"/>
                  <a:pt x="128" y="209"/>
                  <a:pt x="128" y="208"/>
                </a:cubicBezTo>
                <a:cubicBezTo>
                  <a:pt x="130" y="201"/>
                  <a:pt x="128" y="191"/>
                  <a:pt x="125" y="186"/>
                </a:cubicBezTo>
                <a:cubicBezTo>
                  <a:pt x="121" y="181"/>
                  <a:pt x="112" y="181"/>
                  <a:pt x="105" y="186"/>
                </a:cubicBezTo>
                <a:cubicBezTo>
                  <a:pt x="97" y="191"/>
                  <a:pt x="94" y="200"/>
                  <a:pt x="98" y="207"/>
                </a:cubicBezTo>
                <a:cubicBezTo>
                  <a:pt x="99" y="208"/>
                  <a:pt x="100" y="210"/>
                  <a:pt x="102" y="211"/>
                </a:cubicBezTo>
                <a:cubicBezTo>
                  <a:pt x="72" y="206"/>
                  <a:pt x="47" y="187"/>
                  <a:pt x="34" y="161"/>
                </a:cubicBezTo>
                <a:cubicBezTo>
                  <a:pt x="37" y="161"/>
                  <a:pt x="40" y="159"/>
                  <a:pt x="44" y="157"/>
                </a:cubicBezTo>
                <a:cubicBezTo>
                  <a:pt x="44" y="157"/>
                  <a:pt x="44" y="157"/>
                  <a:pt x="44" y="157"/>
                </a:cubicBezTo>
                <a:cubicBezTo>
                  <a:pt x="57" y="148"/>
                  <a:pt x="74" y="141"/>
                  <a:pt x="81" y="142"/>
                </a:cubicBezTo>
                <a:cubicBezTo>
                  <a:pt x="89" y="142"/>
                  <a:pt x="89" y="131"/>
                  <a:pt x="81" y="118"/>
                </a:cubicBezTo>
                <a:cubicBezTo>
                  <a:pt x="74" y="105"/>
                  <a:pt x="62" y="94"/>
                  <a:pt x="55" y="94"/>
                </a:cubicBezTo>
                <a:cubicBezTo>
                  <a:pt x="48" y="94"/>
                  <a:pt x="36" y="92"/>
                  <a:pt x="28" y="90"/>
                </a:cubicBezTo>
                <a:cubicBezTo>
                  <a:pt x="37" y="62"/>
                  <a:pt x="58" y="41"/>
                  <a:pt x="84" y="30"/>
                </a:cubicBezTo>
                <a:cubicBezTo>
                  <a:pt x="84" y="31"/>
                  <a:pt x="84" y="31"/>
                  <a:pt x="84" y="31"/>
                </a:cubicBezTo>
                <a:cubicBezTo>
                  <a:pt x="86" y="39"/>
                  <a:pt x="95" y="50"/>
                  <a:pt x="102" y="56"/>
                </a:cubicBezTo>
                <a:cubicBezTo>
                  <a:pt x="110" y="62"/>
                  <a:pt x="118" y="72"/>
                  <a:pt x="120" y="79"/>
                </a:cubicBezTo>
                <a:cubicBezTo>
                  <a:pt x="122" y="85"/>
                  <a:pt x="127" y="93"/>
                  <a:pt x="131" y="97"/>
                </a:cubicBezTo>
                <a:cubicBezTo>
                  <a:pt x="136" y="100"/>
                  <a:pt x="142" y="96"/>
                  <a:pt x="146" y="88"/>
                </a:cubicBezTo>
                <a:cubicBezTo>
                  <a:pt x="150" y="80"/>
                  <a:pt x="164" y="70"/>
                  <a:pt x="177" y="66"/>
                </a:cubicBezTo>
                <a:cubicBezTo>
                  <a:pt x="183" y="64"/>
                  <a:pt x="187" y="61"/>
                  <a:pt x="190" y="57"/>
                </a:cubicBezTo>
                <a:cubicBezTo>
                  <a:pt x="204" y="74"/>
                  <a:pt x="212" y="95"/>
                  <a:pt x="212" y="118"/>
                </a:cubicBezTo>
                <a:cubicBezTo>
                  <a:pt x="212" y="168"/>
                  <a:pt x="174" y="208"/>
                  <a:pt x="126" y="212"/>
                </a:cubicBezTo>
                <a:close/>
              </a:path>
            </a:pathLst>
          </a:custGeom>
          <a:solidFill>
            <a:srgbClr val="346290"/>
          </a:solidFill>
          <a:ln>
            <a:noFill/>
          </a:ln>
          <a:effectLst>
            <a:outerShdw blurRad="774700" dist="850900" dir="2700000" algn="tl" rotWithShape="0">
              <a:prstClr val="black">
                <a:alpha val="1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a:solidFill>
                <a:schemeClr val="lt1"/>
              </a:solidFill>
            </a:endParaRPr>
          </a:p>
        </p:txBody>
      </p:sp>
      <p:sp>
        <p:nvSpPr>
          <p:cNvPr id="46" name="文本框 45"/>
          <p:cNvSpPr txBox="1"/>
          <p:nvPr/>
        </p:nvSpPr>
        <p:spPr>
          <a:xfrm>
            <a:off x="1226820" y="2707640"/>
            <a:ext cx="3145790" cy="922020"/>
          </a:xfrm>
          <a:prstGeom prst="rect">
            <a:avLst/>
          </a:prstGeom>
          <a:noFill/>
        </p:spPr>
        <p:txBody>
          <a:bodyPr wrap="square" rtlCol="0" anchor="t">
            <a:spAutoFit/>
          </a:bodyPr>
          <a:p>
            <a:pPr algn="l"/>
            <a:r>
              <a:rPr lang="zh-CN" altLang="en-US"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a:t>
            </a:r>
            <a:endParaRPr lang="zh-CN" altLang="en-US" dirty="0">
              <a:solidFill>
                <a:srgbClr val="375684"/>
              </a:solidFill>
              <a:latin typeface="微软雅黑" panose="020B0503020204020204" charset="-122"/>
              <a:ea typeface="微软雅黑" panose="020B0503020204020204" charset="-122"/>
              <a:sym typeface="+mn-ea"/>
            </a:endParaRPr>
          </a:p>
        </p:txBody>
      </p:sp>
      <p:sp>
        <p:nvSpPr>
          <p:cNvPr id="47" name="文本框 46"/>
          <p:cNvSpPr txBox="1"/>
          <p:nvPr/>
        </p:nvSpPr>
        <p:spPr>
          <a:xfrm>
            <a:off x="1226820" y="2152650"/>
            <a:ext cx="2407285" cy="460375"/>
          </a:xfrm>
          <a:prstGeom prst="rect">
            <a:avLst/>
          </a:prstGeom>
          <a:noFill/>
        </p:spPr>
        <p:txBody>
          <a:bodyPr vert="horz" wrap="square" rtlCol="0">
            <a:spAutoFit/>
          </a:bodyPr>
          <a:p>
            <a:pPr algn="just"/>
            <a:r>
              <a:rPr lang="zh-CN" altLang="en-US" sz="2400" b="1">
                <a:solidFill>
                  <a:srgbClr val="375684"/>
                </a:solidFill>
                <a:sym typeface="+mn-ea"/>
              </a:rPr>
              <a:t>请输入你的标题</a:t>
            </a:r>
            <a:endParaRPr lang="zh-CN" altLang="en-US" sz="2400" b="1">
              <a:solidFill>
                <a:srgbClr val="375684"/>
              </a:solidFill>
              <a:sym typeface="+mn-ea"/>
            </a:endParaRPr>
          </a:p>
        </p:txBody>
      </p:sp>
      <p:sp>
        <p:nvSpPr>
          <p:cNvPr id="48" name="文本框 47"/>
          <p:cNvSpPr txBox="1"/>
          <p:nvPr/>
        </p:nvSpPr>
        <p:spPr>
          <a:xfrm>
            <a:off x="8060690" y="4700905"/>
            <a:ext cx="3145790" cy="922020"/>
          </a:xfrm>
          <a:prstGeom prst="rect">
            <a:avLst/>
          </a:prstGeom>
          <a:noFill/>
        </p:spPr>
        <p:txBody>
          <a:bodyPr wrap="square" rtlCol="0" anchor="t">
            <a:spAutoFit/>
          </a:bodyPr>
          <a:p>
            <a:pPr algn="l"/>
            <a:r>
              <a:rPr lang="zh-CN" altLang="en-US"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a:t>
            </a:r>
            <a:endParaRPr lang="zh-CN" altLang="en-US" dirty="0">
              <a:solidFill>
                <a:srgbClr val="375684"/>
              </a:solidFill>
              <a:latin typeface="微软雅黑" panose="020B0503020204020204" charset="-122"/>
              <a:ea typeface="微软雅黑" panose="020B0503020204020204" charset="-122"/>
              <a:sym typeface="+mn-ea"/>
            </a:endParaRPr>
          </a:p>
        </p:txBody>
      </p:sp>
      <p:sp>
        <p:nvSpPr>
          <p:cNvPr id="49" name="文本框 48"/>
          <p:cNvSpPr txBox="1"/>
          <p:nvPr/>
        </p:nvSpPr>
        <p:spPr>
          <a:xfrm>
            <a:off x="8060690" y="4145915"/>
            <a:ext cx="2407285" cy="460375"/>
          </a:xfrm>
          <a:prstGeom prst="rect">
            <a:avLst/>
          </a:prstGeom>
          <a:noFill/>
        </p:spPr>
        <p:txBody>
          <a:bodyPr vert="horz" wrap="square" rtlCol="0">
            <a:spAutoFit/>
          </a:bodyPr>
          <a:p>
            <a:pPr algn="just"/>
            <a:r>
              <a:rPr lang="zh-CN" altLang="en-US" sz="2400" b="1">
                <a:solidFill>
                  <a:srgbClr val="375684"/>
                </a:solidFill>
                <a:sym typeface="+mn-ea"/>
              </a:rPr>
              <a:t>请输入你的标题</a:t>
            </a:r>
            <a:endParaRPr lang="zh-CN" altLang="en-US" sz="2400" b="1">
              <a:solidFill>
                <a:srgbClr val="375684"/>
              </a:solidFill>
              <a:sym typeface="+mn-ea"/>
            </a:endParaRPr>
          </a:p>
        </p:txBody>
      </p:sp>
      <p:sp>
        <p:nvSpPr>
          <p:cNvPr id="51" name="椭圆 50"/>
          <p:cNvSpPr>
            <a:spLocks noChangeAspect="1"/>
          </p:cNvSpPr>
          <p:nvPr/>
        </p:nvSpPr>
        <p:spPr>
          <a:xfrm>
            <a:off x="5100955" y="2806065"/>
            <a:ext cx="1966595" cy="1966595"/>
          </a:xfrm>
          <a:prstGeom prst="ellipse">
            <a:avLst/>
          </a:prstGeom>
          <a:blipFill rotWithShape="1">
            <a:blip r:embed="rId3"/>
            <a:stretch>
              <a:fillRect l="-2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grpSp>
        <p:nvGrpSpPr>
          <p:cNvPr id="17" name="组合 16"/>
          <p:cNvGrpSpPr/>
          <p:nvPr/>
        </p:nvGrpSpPr>
        <p:grpSpPr>
          <a:xfrm>
            <a:off x="265430" y="369570"/>
            <a:ext cx="6005830" cy="860425"/>
            <a:chOff x="418" y="582"/>
            <a:chExt cx="9458" cy="1355"/>
          </a:xfrm>
        </p:grpSpPr>
        <p:sp>
          <p:nvSpPr>
            <p:cNvPr id="22" name="文本框 21"/>
            <p:cNvSpPr txBox="1"/>
            <p:nvPr/>
          </p:nvSpPr>
          <p:spPr>
            <a:xfrm>
              <a:off x="1698" y="582"/>
              <a:ext cx="8178" cy="1355"/>
            </a:xfrm>
            <a:prstGeom prst="rect">
              <a:avLst/>
            </a:prstGeom>
            <a:noFill/>
          </p:spPr>
          <p:txBody>
            <a:bodyPr vert="horz" wrap="square" rtlCol="0">
              <a:spAutoFit/>
            </a:bodyPr>
            <a:p>
              <a:pPr algn="just"/>
              <a:r>
                <a:rPr lang="zh-CN" altLang="en-US" sz="5000" b="1">
                  <a:solidFill>
                    <a:srgbClr val="375684"/>
                  </a:solidFill>
                  <a:sym typeface="+mn-ea"/>
                </a:rPr>
                <a:t>请输入你的标题</a:t>
              </a:r>
              <a:endParaRPr lang="zh-CN" altLang="en-US" sz="5000" b="1">
                <a:solidFill>
                  <a:srgbClr val="375684"/>
                </a:solidFill>
                <a:sym typeface="+mn-ea"/>
              </a:endParaRPr>
            </a:p>
          </p:txBody>
        </p:sp>
        <p:sp>
          <p:nvSpPr>
            <p:cNvPr id="6" name="燕尾形箭头 5"/>
            <p:cNvSpPr/>
            <p:nvPr/>
          </p:nvSpPr>
          <p:spPr>
            <a:xfrm>
              <a:off x="418" y="668"/>
              <a:ext cx="1127" cy="1182"/>
            </a:xfrm>
            <a:prstGeom prst="notchedRightArrow">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cxnSp>
        <p:nvCxnSpPr>
          <p:cNvPr id="7" name="直接连接符 6"/>
          <p:cNvCxnSpPr/>
          <p:nvPr/>
        </p:nvCxnSpPr>
        <p:spPr>
          <a:xfrm>
            <a:off x="825500" y="3917950"/>
            <a:ext cx="10541000" cy="0"/>
          </a:xfrm>
          <a:prstGeom prst="line">
            <a:avLst/>
          </a:prstGeom>
          <a:ln w="28575">
            <a:solidFill>
              <a:srgbClr val="3F689E"/>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Teardrop 24"/>
          <p:cNvSpPr/>
          <p:nvPr/>
        </p:nvSpPr>
        <p:spPr>
          <a:xfrm rot="8228570">
            <a:off x="1392887" y="2007566"/>
            <a:ext cx="1139536" cy="1177043"/>
          </a:xfrm>
          <a:prstGeom prst="teardrop">
            <a:avLst/>
          </a:prstGeom>
          <a:solidFill>
            <a:srgbClr val="3F689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vi-VN" sz="1350">
              <a:solidFill>
                <a:schemeClr val="bg1"/>
              </a:solidFill>
            </a:endParaRPr>
          </a:p>
        </p:txBody>
      </p:sp>
      <p:sp>
        <p:nvSpPr>
          <p:cNvPr id="9" name="Teardrop 25"/>
          <p:cNvSpPr/>
          <p:nvPr/>
        </p:nvSpPr>
        <p:spPr>
          <a:xfrm rot="8228570">
            <a:off x="4148449" y="2007567"/>
            <a:ext cx="1139536" cy="1177043"/>
          </a:xfrm>
          <a:prstGeom prst="teardrop">
            <a:avLst/>
          </a:prstGeom>
          <a:solidFill>
            <a:srgbClr val="3F689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vi-VN" sz="1350">
              <a:solidFill>
                <a:schemeClr val="bg1"/>
              </a:solidFill>
            </a:endParaRPr>
          </a:p>
        </p:txBody>
      </p:sp>
      <p:sp>
        <p:nvSpPr>
          <p:cNvPr id="2" name="Teardrop 26"/>
          <p:cNvSpPr/>
          <p:nvPr/>
        </p:nvSpPr>
        <p:spPr>
          <a:xfrm rot="8228570">
            <a:off x="6904013" y="2005534"/>
            <a:ext cx="1139536" cy="1177043"/>
          </a:xfrm>
          <a:prstGeom prst="teardrop">
            <a:avLst/>
          </a:prstGeom>
          <a:solidFill>
            <a:srgbClr val="3F689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vi-VN" sz="1350">
              <a:solidFill>
                <a:schemeClr val="bg1"/>
              </a:solidFill>
            </a:endParaRPr>
          </a:p>
        </p:txBody>
      </p:sp>
      <p:sp>
        <p:nvSpPr>
          <p:cNvPr id="3" name="Teardrop 27"/>
          <p:cNvSpPr/>
          <p:nvPr/>
        </p:nvSpPr>
        <p:spPr>
          <a:xfrm rot="8228570">
            <a:off x="9659577" y="2006974"/>
            <a:ext cx="1139536" cy="1177043"/>
          </a:xfrm>
          <a:prstGeom prst="teardrop">
            <a:avLst/>
          </a:prstGeom>
          <a:solidFill>
            <a:srgbClr val="3F689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vi-VN" sz="1350">
              <a:solidFill>
                <a:schemeClr val="bg1"/>
              </a:solidFill>
            </a:endParaRPr>
          </a:p>
        </p:txBody>
      </p:sp>
      <p:sp>
        <p:nvSpPr>
          <p:cNvPr id="15" name="TextBox 28"/>
          <p:cNvSpPr txBox="1"/>
          <p:nvPr/>
        </p:nvSpPr>
        <p:spPr>
          <a:xfrm>
            <a:off x="1408657" y="2451065"/>
            <a:ext cx="1107997" cy="369332"/>
          </a:xfrm>
          <a:prstGeom prst="rect">
            <a:avLst/>
          </a:prstGeom>
          <a:noFill/>
        </p:spPr>
        <p:txBody>
          <a:bodyPr wrap="none" rtlCol="0">
            <a:spAutoFit/>
          </a:bodyPr>
          <a:lstStyle/>
          <a:p>
            <a:pPr algn="ctr"/>
            <a:r>
              <a:rPr lang="zh-CN" altLang="en-US" b="1" dirty="0">
                <a:solidFill>
                  <a:schemeClr val="bg1"/>
                </a:solidFill>
                <a:effectLst>
                  <a:outerShdw blurRad="50800" dist="38100" dir="2700000" algn="tl" rotWithShape="0">
                    <a:prstClr val="black">
                      <a:alpha val="40000"/>
                    </a:prstClr>
                  </a:outerShdw>
                </a:effectLst>
                <a:ea typeface="微软雅黑" panose="020B0503020204020204" charset="-122"/>
                <a:cs typeface="Arial" panose="020B0604020202020204" pitchFamily="34" charset="0"/>
              </a:rPr>
              <a:t>添加标题</a:t>
            </a:r>
            <a:endParaRPr lang="vi-VN" b="1" dirty="0">
              <a:solidFill>
                <a:schemeClr val="bg1"/>
              </a:solidFill>
              <a:effectLst>
                <a:outerShdw blurRad="50800" dist="38100" dir="2700000" algn="tl" rotWithShape="0">
                  <a:prstClr val="black">
                    <a:alpha val="40000"/>
                  </a:prstClr>
                </a:outerShdw>
              </a:effectLst>
              <a:ea typeface="微软雅黑" panose="020B0503020204020204" charset="-122"/>
              <a:cs typeface="Arial" panose="020B0604020202020204" pitchFamily="34" charset="0"/>
            </a:endParaRPr>
          </a:p>
        </p:txBody>
      </p:sp>
      <p:sp>
        <p:nvSpPr>
          <p:cNvPr id="18" name="TextBox 29"/>
          <p:cNvSpPr txBox="1"/>
          <p:nvPr/>
        </p:nvSpPr>
        <p:spPr>
          <a:xfrm>
            <a:off x="4164219" y="2442339"/>
            <a:ext cx="1107997" cy="369332"/>
          </a:xfrm>
          <a:prstGeom prst="rect">
            <a:avLst/>
          </a:prstGeom>
          <a:noFill/>
        </p:spPr>
        <p:txBody>
          <a:bodyPr wrap="none" rtlCol="0">
            <a:spAutoFit/>
          </a:bodyPr>
          <a:lstStyle/>
          <a:p>
            <a:pPr algn="ctr"/>
            <a:r>
              <a:rPr lang="zh-CN" altLang="en-US" b="1" dirty="0">
                <a:solidFill>
                  <a:schemeClr val="bg1"/>
                </a:solidFill>
                <a:effectLst>
                  <a:outerShdw blurRad="50800" dist="38100" dir="2700000" algn="tl" rotWithShape="0">
                    <a:prstClr val="black">
                      <a:alpha val="40000"/>
                    </a:prstClr>
                  </a:outerShdw>
                </a:effectLst>
                <a:latin typeface="思源黑体 CN Regular" panose="020B0500000000000000" pitchFamily="34" charset="-122"/>
                <a:ea typeface="微软雅黑" panose="020B0503020204020204" charset="-122"/>
                <a:cs typeface="Arial" panose="020B0604020202020204" pitchFamily="34" charset="0"/>
              </a:rPr>
              <a:t>添加标题</a:t>
            </a:r>
            <a:endParaRPr lang="vi-VN" altLang="zh-CN" b="1" dirty="0">
              <a:solidFill>
                <a:schemeClr val="bg1"/>
              </a:solidFill>
              <a:effectLst>
                <a:outerShdw blurRad="50800" dist="38100" dir="2700000" algn="tl" rotWithShape="0">
                  <a:prstClr val="black">
                    <a:alpha val="40000"/>
                  </a:prstClr>
                </a:outerShdw>
              </a:effectLst>
              <a:latin typeface="思源黑体 CN Regular" panose="020B0500000000000000" pitchFamily="34" charset="-122"/>
              <a:ea typeface="微软雅黑" panose="020B0503020204020204" charset="-122"/>
              <a:cs typeface="Arial" panose="020B0604020202020204" pitchFamily="34" charset="0"/>
            </a:endParaRPr>
          </a:p>
        </p:txBody>
      </p:sp>
      <p:sp>
        <p:nvSpPr>
          <p:cNvPr id="20" name="TextBox 30"/>
          <p:cNvSpPr txBox="1"/>
          <p:nvPr/>
        </p:nvSpPr>
        <p:spPr>
          <a:xfrm>
            <a:off x="6919781" y="2453424"/>
            <a:ext cx="1107997" cy="369332"/>
          </a:xfrm>
          <a:prstGeom prst="rect">
            <a:avLst/>
          </a:prstGeom>
          <a:noFill/>
        </p:spPr>
        <p:txBody>
          <a:bodyPr wrap="none" rtlCol="0">
            <a:spAutoFit/>
          </a:bodyPr>
          <a:lstStyle/>
          <a:p>
            <a:pPr algn="ctr"/>
            <a:r>
              <a:rPr lang="zh-CN" altLang="en-US" b="1" dirty="0">
                <a:solidFill>
                  <a:schemeClr val="bg1"/>
                </a:solidFill>
                <a:effectLst>
                  <a:outerShdw blurRad="50800" dist="38100" dir="2700000" algn="tl" rotWithShape="0">
                    <a:prstClr val="black">
                      <a:alpha val="40000"/>
                    </a:prstClr>
                  </a:outerShdw>
                </a:effectLst>
                <a:latin typeface="思源黑体 CN Regular" panose="020B0500000000000000" pitchFamily="34" charset="-122"/>
                <a:ea typeface="微软雅黑" panose="020B0503020204020204" charset="-122"/>
                <a:cs typeface="Arial" panose="020B0604020202020204" pitchFamily="34" charset="0"/>
              </a:rPr>
              <a:t>添加标题</a:t>
            </a:r>
            <a:endParaRPr lang="vi-VN" altLang="zh-CN" b="1" dirty="0">
              <a:solidFill>
                <a:schemeClr val="bg1"/>
              </a:solidFill>
              <a:effectLst>
                <a:outerShdw blurRad="50800" dist="38100" dir="2700000" algn="tl" rotWithShape="0">
                  <a:prstClr val="black">
                    <a:alpha val="40000"/>
                  </a:prstClr>
                </a:outerShdw>
              </a:effectLst>
              <a:latin typeface="思源黑体 CN Regular" panose="020B0500000000000000" pitchFamily="34" charset="-122"/>
              <a:ea typeface="微软雅黑" panose="020B0503020204020204" charset="-122"/>
              <a:cs typeface="Arial" panose="020B0604020202020204" pitchFamily="34" charset="0"/>
            </a:endParaRPr>
          </a:p>
        </p:txBody>
      </p:sp>
      <p:sp>
        <p:nvSpPr>
          <p:cNvPr id="21" name="TextBox 31"/>
          <p:cNvSpPr txBox="1"/>
          <p:nvPr/>
        </p:nvSpPr>
        <p:spPr>
          <a:xfrm>
            <a:off x="9673248" y="2443370"/>
            <a:ext cx="1107997" cy="369332"/>
          </a:xfrm>
          <a:prstGeom prst="rect">
            <a:avLst/>
          </a:prstGeom>
          <a:noFill/>
        </p:spPr>
        <p:txBody>
          <a:bodyPr wrap="none" rtlCol="0">
            <a:spAutoFit/>
          </a:bodyPr>
          <a:lstStyle/>
          <a:p>
            <a:pPr algn="ctr"/>
            <a:r>
              <a:rPr lang="zh-CN" altLang="en-US" b="1" dirty="0">
                <a:solidFill>
                  <a:schemeClr val="bg1"/>
                </a:solidFill>
                <a:effectLst>
                  <a:outerShdw blurRad="50800" dist="38100" dir="2700000" algn="tl" rotWithShape="0">
                    <a:prstClr val="black">
                      <a:alpha val="40000"/>
                    </a:prstClr>
                  </a:outerShdw>
                </a:effectLst>
                <a:latin typeface="思源黑体 CN Regular" panose="020B0500000000000000" pitchFamily="34" charset="-122"/>
                <a:ea typeface="微软雅黑" panose="020B0503020204020204" charset="-122"/>
                <a:cs typeface="Arial" panose="020B0604020202020204" pitchFamily="34" charset="0"/>
              </a:rPr>
              <a:t>添加标题</a:t>
            </a:r>
            <a:endParaRPr lang="vi-VN" altLang="zh-CN" b="1" dirty="0">
              <a:solidFill>
                <a:schemeClr val="bg1"/>
              </a:solidFill>
              <a:effectLst>
                <a:outerShdw blurRad="50800" dist="38100" dir="2700000" algn="tl" rotWithShape="0">
                  <a:prstClr val="black">
                    <a:alpha val="40000"/>
                  </a:prstClr>
                </a:outerShdw>
              </a:effectLst>
              <a:latin typeface="思源黑体 CN Regular" panose="020B0500000000000000" pitchFamily="34" charset="-122"/>
              <a:ea typeface="微软雅黑" panose="020B0503020204020204" charset="-122"/>
              <a:cs typeface="Arial" panose="020B0604020202020204" pitchFamily="34" charset="0"/>
            </a:endParaRPr>
          </a:p>
        </p:txBody>
      </p:sp>
      <p:grpSp>
        <p:nvGrpSpPr>
          <p:cNvPr id="23" name="组合 22"/>
          <p:cNvGrpSpPr/>
          <p:nvPr/>
        </p:nvGrpSpPr>
        <p:grpSpPr>
          <a:xfrm>
            <a:off x="980396" y="4352065"/>
            <a:ext cx="1991995" cy="1922780"/>
            <a:chOff x="1822279" y="3556570"/>
            <a:chExt cx="1991995" cy="1922780"/>
          </a:xfrm>
        </p:grpSpPr>
        <p:sp>
          <p:nvSpPr>
            <p:cNvPr id="26" name="标题 9"/>
            <p:cNvSpPr txBox="1"/>
            <p:nvPr/>
          </p:nvSpPr>
          <p:spPr>
            <a:xfrm>
              <a:off x="2001898" y="3556570"/>
              <a:ext cx="1605280" cy="312420"/>
            </a:xfrm>
            <a:prstGeom prst="rect">
              <a:avLst/>
            </a:prstGeom>
            <a:noFill/>
          </p:spPr>
          <p:txBody>
            <a:bodyPr wrap="none" rtlCol="0">
              <a:spAutoFit/>
            </a:bodyPr>
            <a:lstStyle>
              <a:lvl1pPr algn="ctr" defTabSz="914400" rtl="0" eaLnBrk="1" latinLnBrk="0" hangingPunct="1">
                <a:lnSpc>
                  <a:spcPct val="90000"/>
                </a:lnSpc>
                <a:spcBef>
                  <a:spcPct val="0"/>
                </a:spcBef>
                <a:buNone/>
                <a:defRPr lang="zh-CN" altLang="en-US" sz="2400" kern="1200">
                  <a:solidFill>
                    <a:schemeClr val="accent6">
                      <a:lumMod val="75000"/>
                    </a:schemeClr>
                  </a:solidFill>
                  <a:latin typeface="+mn-lt"/>
                  <a:ea typeface="+mn-ea"/>
                  <a:cs typeface="+mn-cs"/>
                </a:defRPr>
              </a:lvl1pPr>
            </a:lstStyle>
            <a:p>
              <a:pPr algn="just"/>
              <a:r>
                <a:rPr sz="1600" b="1">
                  <a:solidFill>
                    <a:srgbClr val="375684"/>
                  </a:solidFill>
                  <a:sym typeface="+mn-ea"/>
                </a:rPr>
                <a:t>请输入你的标题</a:t>
              </a:r>
              <a:endParaRPr lang="zh-CN" altLang="en-US" sz="16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
          <p:nvSpPr>
            <p:cNvPr id="27" name="矩形 26"/>
            <p:cNvSpPr/>
            <p:nvPr/>
          </p:nvSpPr>
          <p:spPr>
            <a:xfrm>
              <a:off x="1822279" y="4002975"/>
              <a:ext cx="1991995" cy="1476375"/>
            </a:xfrm>
            <a:prstGeom prst="rect">
              <a:avLst/>
            </a:prstGeom>
          </p:spPr>
          <p:txBody>
            <a:bodyPr wrap="square">
              <a:spAutoFit/>
            </a:bodyPr>
            <a:lstStyle/>
            <a:p>
              <a:pPr algn="ctr" fontAlgn="auto">
                <a:lnSpc>
                  <a:spcPct val="150000"/>
                </a:lnSpc>
              </a:pPr>
              <a:r>
                <a:rPr lang="zh-CN" altLang="en-US" sz="1000"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点击文本框即可进行编辑输入相关内容点击文本框即可进行编辑输入点击文本框即可进行编辑输入相关内容点击文本框即可进行编辑输入点击文本</a:t>
              </a: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a:p>
              <a:pPr algn="ctr" fontAlgn="auto">
                <a:lnSpc>
                  <a:spcPct val="150000"/>
                </a:lnSpc>
              </a:pP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grpSp>
      <p:sp>
        <p:nvSpPr>
          <p:cNvPr id="29" name="标题 9"/>
          <p:cNvSpPr txBox="1"/>
          <p:nvPr/>
        </p:nvSpPr>
        <p:spPr>
          <a:xfrm>
            <a:off x="3915410" y="4352290"/>
            <a:ext cx="1605280" cy="312420"/>
          </a:xfrm>
          <a:prstGeom prst="rect">
            <a:avLst/>
          </a:prstGeom>
          <a:noFill/>
        </p:spPr>
        <p:txBody>
          <a:bodyPr wrap="none" rtlCol="0">
            <a:spAutoFit/>
          </a:bodyPr>
          <a:lstStyle>
            <a:lvl1pPr algn="ctr" defTabSz="914400" rtl="0" eaLnBrk="1" latinLnBrk="0" hangingPunct="1">
              <a:lnSpc>
                <a:spcPct val="90000"/>
              </a:lnSpc>
              <a:spcBef>
                <a:spcPct val="0"/>
              </a:spcBef>
              <a:buNone/>
              <a:defRPr lang="zh-CN" altLang="en-US" sz="2400" kern="1200">
                <a:solidFill>
                  <a:schemeClr val="accent6">
                    <a:lumMod val="75000"/>
                  </a:schemeClr>
                </a:solidFill>
                <a:latin typeface="+mn-lt"/>
                <a:ea typeface="+mn-ea"/>
                <a:cs typeface="+mn-cs"/>
              </a:defRPr>
            </a:lvl1pPr>
          </a:lstStyle>
          <a:p>
            <a:pPr algn="just"/>
            <a:r>
              <a:rPr sz="1600" b="1">
                <a:solidFill>
                  <a:srgbClr val="375684"/>
                </a:solidFill>
                <a:sym typeface="+mn-ea"/>
              </a:rPr>
              <a:t>请输入你的标题</a:t>
            </a:r>
            <a:endParaRPr lang="zh-CN" altLang="en-US" sz="16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
        <p:nvSpPr>
          <p:cNvPr id="32" name="标题 9"/>
          <p:cNvSpPr txBox="1"/>
          <p:nvPr/>
        </p:nvSpPr>
        <p:spPr>
          <a:xfrm>
            <a:off x="6671310" y="4352290"/>
            <a:ext cx="1605280" cy="312420"/>
          </a:xfrm>
          <a:prstGeom prst="rect">
            <a:avLst/>
          </a:prstGeom>
          <a:noFill/>
        </p:spPr>
        <p:txBody>
          <a:bodyPr wrap="none" rtlCol="0">
            <a:spAutoFit/>
          </a:bodyPr>
          <a:lstStyle>
            <a:lvl1pPr algn="ctr" defTabSz="914400" rtl="0" eaLnBrk="1" latinLnBrk="0" hangingPunct="1">
              <a:lnSpc>
                <a:spcPct val="90000"/>
              </a:lnSpc>
              <a:spcBef>
                <a:spcPct val="0"/>
              </a:spcBef>
              <a:buNone/>
              <a:defRPr lang="zh-CN" altLang="en-US" sz="2400" kern="1200">
                <a:solidFill>
                  <a:schemeClr val="accent6">
                    <a:lumMod val="75000"/>
                  </a:schemeClr>
                </a:solidFill>
                <a:latin typeface="+mn-lt"/>
                <a:ea typeface="+mn-ea"/>
                <a:cs typeface="+mn-cs"/>
              </a:defRPr>
            </a:lvl1pPr>
          </a:lstStyle>
          <a:p>
            <a:pPr algn="just"/>
            <a:r>
              <a:rPr sz="1600" b="1">
                <a:solidFill>
                  <a:srgbClr val="375684"/>
                </a:solidFill>
                <a:sym typeface="+mn-ea"/>
              </a:rPr>
              <a:t>请输入你的标题</a:t>
            </a:r>
            <a:endParaRPr lang="zh-CN" altLang="en-US" sz="16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
        <p:nvSpPr>
          <p:cNvPr id="35" name="标题 9"/>
          <p:cNvSpPr txBox="1"/>
          <p:nvPr/>
        </p:nvSpPr>
        <p:spPr>
          <a:xfrm>
            <a:off x="9424670" y="4352290"/>
            <a:ext cx="1605280" cy="312420"/>
          </a:xfrm>
          <a:prstGeom prst="rect">
            <a:avLst/>
          </a:prstGeom>
          <a:noFill/>
        </p:spPr>
        <p:txBody>
          <a:bodyPr wrap="none" rtlCol="0">
            <a:spAutoFit/>
          </a:bodyPr>
          <a:lstStyle>
            <a:lvl1pPr algn="ctr" defTabSz="914400" rtl="0" eaLnBrk="1" latinLnBrk="0" hangingPunct="1">
              <a:lnSpc>
                <a:spcPct val="90000"/>
              </a:lnSpc>
              <a:spcBef>
                <a:spcPct val="0"/>
              </a:spcBef>
              <a:buNone/>
              <a:defRPr lang="zh-CN" altLang="en-US" sz="2400" kern="1200">
                <a:solidFill>
                  <a:schemeClr val="accent6">
                    <a:lumMod val="75000"/>
                  </a:schemeClr>
                </a:solidFill>
                <a:latin typeface="+mn-lt"/>
                <a:ea typeface="+mn-ea"/>
                <a:cs typeface="+mn-cs"/>
              </a:defRPr>
            </a:lvl1pPr>
          </a:lstStyle>
          <a:p>
            <a:pPr algn="just"/>
            <a:r>
              <a:rPr sz="1600" b="1">
                <a:solidFill>
                  <a:srgbClr val="375684"/>
                </a:solidFill>
                <a:sym typeface="+mn-ea"/>
              </a:rPr>
              <a:t>请输入你的标题</a:t>
            </a:r>
            <a:endParaRPr lang="zh-CN" altLang="en-US" sz="16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
        <p:nvSpPr>
          <p:cNvPr id="41" name="椭圆 40"/>
          <p:cNvSpPr/>
          <p:nvPr/>
        </p:nvSpPr>
        <p:spPr>
          <a:xfrm>
            <a:off x="1839335" y="3794630"/>
            <a:ext cx="246640" cy="246640"/>
          </a:xfrm>
          <a:prstGeom prst="ellipse">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2" name="椭圆 41"/>
          <p:cNvSpPr/>
          <p:nvPr/>
        </p:nvSpPr>
        <p:spPr>
          <a:xfrm>
            <a:off x="4594897" y="3794630"/>
            <a:ext cx="246640" cy="246640"/>
          </a:xfrm>
          <a:prstGeom prst="ellipse">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3" name="椭圆 42"/>
          <p:cNvSpPr/>
          <p:nvPr/>
        </p:nvSpPr>
        <p:spPr>
          <a:xfrm>
            <a:off x="7350459" y="3794630"/>
            <a:ext cx="246640" cy="246640"/>
          </a:xfrm>
          <a:prstGeom prst="ellipse">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4" name="椭圆 43"/>
          <p:cNvSpPr/>
          <p:nvPr/>
        </p:nvSpPr>
        <p:spPr>
          <a:xfrm>
            <a:off x="10106021" y="3794630"/>
            <a:ext cx="246640" cy="246640"/>
          </a:xfrm>
          <a:prstGeom prst="ellipse">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5" name="矩形 44"/>
          <p:cNvSpPr/>
          <p:nvPr/>
        </p:nvSpPr>
        <p:spPr>
          <a:xfrm>
            <a:off x="3721691" y="4798470"/>
            <a:ext cx="1991995" cy="1476375"/>
          </a:xfrm>
          <a:prstGeom prst="rect">
            <a:avLst/>
          </a:prstGeom>
        </p:spPr>
        <p:txBody>
          <a:bodyPr wrap="square">
            <a:spAutoFit/>
          </a:bodyPr>
          <a:p>
            <a:pPr algn="ctr" fontAlgn="auto">
              <a:lnSpc>
                <a:spcPct val="150000"/>
              </a:lnSpc>
            </a:pPr>
            <a:r>
              <a:rPr lang="zh-CN" altLang="en-US" sz="1000"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点击文本框即可进行编辑输入相关内容点击文本框即可进行编辑输入点击文本框即可进行编辑输入相关内容点击文本框即可进行编辑输入点击文本</a:t>
            </a: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a:p>
            <a:pPr algn="ctr" fontAlgn="auto">
              <a:lnSpc>
                <a:spcPct val="150000"/>
              </a:lnSpc>
            </a:pP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
        <p:nvSpPr>
          <p:cNvPr id="50" name="矩形 49"/>
          <p:cNvSpPr/>
          <p:nvPr/>
        </p:nvSpPr>
        <p:spPr>
          <a:xfrm>
            <a:off x="6477591" y="4798470"/>
            <a:ext cx="1991995" cy="1476375"/>
          </a:xfrm>
          <a:prstGeom prst="rect">
            <a:avLst/>
          </a:prstGeom>
        </p:spPr>
        <p:txBody>
          <a:bodyPr wrap="square">
            <a:spAutoFit/>
          </a:bodyPr>
          <a:lstStyle/>
          <a:p>
            <a:pPr algn="ctr" fontAlgn="auto">
              <a:lnSpc>
                <a:spcPct val="150000"/>
              </a:lnSpc>
            </a:pPr>
            <a:r>
              <a:rPr lang="zh-CN" altLang="en-US" sz="1000"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点击文本框即可进行编辑输入相关内容点击文本框即可进行编辑输入点击文本框即可进行编辑输入相关内容点击文本框即可进行编辑输入点击文本</a:t>
            </a: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a:p>
            <a:pPr algn="ctr" fontAlgn="auto">
              <a:lnSpc>
                <a:spcPct val="150000"/>
              </a:lnSpc>
            </a:pP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
        <p:nvSpPr>
          <p:cNvPr id="52" name="矩形 51"/>
          <p:cNvSpPr/>
          <p:nvPr/>
        </p:nvSpPr>
        <p:spPr>
          <a:xfrm>
            <a:off x="9233491" y="4798470"/>
            <a:ext cx="1991995" cy="1476375"/>
          </a:xfrm>
          <a:prstGeom prst="rect">
            <a:avLst/>
          </a:prstGeom>
        </p:spPr>
        <p:txBody>
          <a:bodyPr wrap="square">
            <a:spAutoFit/>
          </a:bodyPr>
          <a:lstStyle/>
          <a:p>
            <a:pPr algn="ctr" fontAlgn="auto">
              <a:lnSpc>
                <a:spcPct val="150000"/>
              </a:lnSpc>
            </a:pPr>
            <a:r>
              <a:rPr lang="zh-CN" altLang="en-US" sz="1000"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点击文本框即可进行编辑输入相关内容点击文本框即可进行编辑输入点击文本框即可进行编辑输入相关内容点击文本框即可进行编辑输入点击文本</a:t>
            </a: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a:p>
            <a:pPr algn="ctr" fontAlgn="auto">
              <a:lnSpc>
                <a:spcPct val="150000"/>
              </a:lnSpc>
            </a:pP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grpSp>
        <p:nvGrpSpPr>
          <p:cNvPr id="17" name="组合 16"/>
          <p:cNvGrpSpPr/>
          <p:nvPr/>
        </p:nvGrpSpPr>
        <p:grpSpPr>
          <a:xfrm>
            <a:off x="265430" y="369570"/>
            <a:ext cx="6005830" cy="860425"/>
            <a:chOff x="418" y="582"/>
            <a:chExt cx="9458" cy="1355"/>
          </a:xfrm>
        </p:grpSpPr>
        <p:sp>
          <p:nvSpPr>
            <p:cNvPr id="22" name="文本框 21"/>
            <p:cNvSpPr txBox="1"/>
            <p:nvPr/>
          </p:nvSpPr>
          <p:spPr>
            <a:xfrm>
              <a:off x="1698" y="582"/>
              <a:ext cx="8178" cy="1355"/>
            </a:xfrm>
            <a:prstGeom prst="rect">
              <a:avLst/>
            </a:prstGeom>
            <a:noFill/>
          </p:spPr>
          <p:txBody>
            <a:bodyPr vert="horz" wrap="square" rtlCol="0">
              <a:spAutoFit/>
            </a:bodyPr>
            <a:p>
              <a:pPr algn="just"/>
              <a:r>
                <a:rPr lang="zh-CN" altLang="en-US" sz="5000" b="1">
                  <a:solidFill>
                    <a:srgbClr val="375684"/>
                  </a:solidFill>
                  <a:sym typeface="+mn-ea"/>
                </a:rPr>
                <a:t>请输入你的标题</a:t>
              </a:r>
              <a:endParaRPr lang="zh-CN" altLang="en-US" sz="5000" b="1">
                <a:solidFill>
                  <a:srgbClr val="375684"/>
                </a:solidFill>
                <a:sym typeface="+mn-ea"/>
              </a:endParaRPr>
            </a:p>
          </p:txBody>
        </p:sp>
        <p:sp>
          <p:nvSpPr>
            <p:cNvPr id="6" name="燕尾形箭头 5"/>
            <p:cNvSpPr/>
            <p:nvPr/>
          </p:nvSpPr>
          <p:spPr>
            <a:xfrm>
              <a:off x="418" y="668"/>
              <a:ext cx="1127" cy="1182"/>
            </a:xfrm>
            <a:prstGeom prst="notchedRightArrow">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4" name="矩形 13"/>
          <p:cNvSpPr/>
          <p:nvPr/>
        </p:nvSpPr>
        <p:spPr>
          <a:xfrm>
            <a:off x="1074420" y="1551940"/>
            <a:ext cx="3054985" cy="1877060"/>
          </a:xfrm>
          <a:prstGeom prst="rect">
            <a:avLst/>
          </a:prstGeom>
          <a:blipFill rotWithShape="1">
            <a:blip r:embed="rId3"/>
            <a:stretch>
              <a:fillRect l="-2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矩形 15"/>
          <p:cNvSpPr/>
          <p:nvPr/>
        </p:nvSpPr>
        <p:spPr>
          <a:xfrm>
            <a:off x="8091170" y="3820795"/>
            <a:ext cx="3054985" cy="1877060"/>
          </a:xfrm>
          <a:prstGeom prst="rect">
            <a:avLst/>
          </a:prstGeom>
          <a:solidFill>
            <a:srgbClr val="CFE3E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矩形 18"/>
          <p:cNvSpPr/>
          <p:nvPr/>
        </p:nvSpPr>
        <p:spPr>
          <a:xfrm>
            <a:off x="4582795" y="3820795"/>
            <a:ext cx="3054985" cy="1877060"/>
          </a:xfrm>
          <a:prstGeom prst="rect">
            <a:avLst/>
          </a:prstGeom>
          <a:blipFill rotWithShape="1">
            <a:blip r:embed="rId4"/>
            <a:stretch>
              <a:fillRect l="-2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矩形 23"/>
          <p:cNvSpPr/>
          <p:nvPr/>
        </p:nvSpPr>
        <p:spPr>
          <a:xfrm>
            <a:off x="1074420" y="3820795"/>
            <a:ext cx="3054985" cy="1877060"/>
          </a:xfrm>
          <a:prstGeom prst="rect">
            <a:avLst/>
          </a:prstGeom>
          <a:solidFill>
            <a:srgbClr val="CFE3E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矩形 24"/>
          <p:cNvSpPr/>
          <p:nvPr/>
        </p:nvSpPr>
        <p:spPr>
          <a:xfrm>
            <a:off x="8091170" y="1551940"/>
            <a:ext cx="3054985" cy="1877060"/>
          </a:xfrm>
          <a:prstGeom prst="rect">
            <a:avLst/>
          </a:prstGeom>
          <a:blipFill rotWithShape="1">
            <a:blip r:embed="rId5"/>
            <a:stretch>
              <a:fillRect l="-2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 name="矩形 30"/>
          <p:cNvSpPr/>
          <p:nvPr/>
        </p:nvSpPr>
        <p:spPr>
          <a:xfrm>
            <a:off x="4582795" y="1551940"/>
            <a:ext cx="3054985" cy="1877060"/>
          </a:xfrm>
          <a:prstGeom prst="rect">
            <a:avLst/>
          </a:prstGeom>
          <a:solidFill>
            <a:srgbClr val="CFE3E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3" name="组合 22"/>
          <p:cNvGrpSpPr/>
          <p:nvPr/>
        </p:nvGrpSpPr>
        <p:grpSpPr>
          <a:xfrm>
            <a:off x="1605871" y="4028850"/>
            <a:ext cx="1991995" cy="1461135"/>
            <a:chOff x="1822279" y="3556570"/>
            <a:chExt cx="1991995" cy="1461135"/>
          </a:xfrm>
        </p:grpSpPr>
        <p:sp>
          <p:nvSpPr>
            <p:cNvPr id="26" name="标题 9"/>
            <p:cNvSpPr txBox="1"/>
            <p:nvPr/>
          </p:nvSpPr>
          <p:spPr>
            <a:xfrm>
              <a:off x="2001898" y="3556570"/>
              <a:ext cx="1605280" cy="312420"/>
            </a:xfrm>
            <a:prstGeom prst="rect">
              <a:avLst/>
            </a:prstGeom>
            <a:noFill/>
          </p:spPr>
          <p:txBody>
            <a:bodyPr wrap="none" rtlCol="0">
              <a:spAutoFit/>
            </a:bodyPr>
            <a:lstStyle>
              <a:lvl1pPr algn="ctr" defTabSz="914400" rtl="0" eaLnBrk="1" latinLnBrk="0" hangingPunct="1">
                <a:lnSpc>
                  <a:spcPct val="90000"/>
                </a:lnSpc>
                <a:spcBef>
                  <a:spcPct val="0"/>
                </a:spcBef>
                <a:buNone/>
                <a:defRPr lang="zh-CN" altLang="en-US" sz="2400" kern="1200">
                  <a:solidFill>
                    <a:schemeClr val="accent6">
                      <a:lumMod val="75000"/>
                    </a:schemeClr>
                  </a:solidFill>
                  <a:latin typeface="+mn-lt"/>
                  <a:ea typeface="+mn-ea"/>
                  <a:cs typeface="+mn-cs"/>
                </a:defRPr>
              </a:lvl1pPr>
            </a:lstStyle>
            <a:p>
              <a:pPr algn="just"/>
              <a:r>
                <a:rPr sz="1600" b="1">
                  <a:solidFill>
                    <a:srgbClr val="375684"/>
                  </a:solidFill>
                  <a:sym typeface="+mn-ea"/>
                </a:rPr>
                <a:t>请输入你的标题</a:t>
              </a:r>
              <a:endParaRPr lang="zh-CN" altLang="en-US" sz="16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
          <p:nvSpPr>
            <p:cNvPr id="27" name="矩形 26"/>
            <p:cNvSpPr/>
            <p:nvPr/>
          </p:nvSpPr>
          <p:spPr>
            <a:xfrm>
              <a:off x="1822279" y="4002975"/>
              <a:ext cx="1991995" cy="1014730"/>
            </a:xfrm>
            <a:prstGeom prst="rect">
              <a:avLst/>
            </a:prstGeom>
          </p:spPr>
          <p:txBody>
            <a:bodyPr wrap="square">
              <a:spAutoFit/>
            </a:bodyPr>
            <a:lstStyle/>
            <a:p>
              <a:pPr algn="ctr" fontAlgn="auto">
                <a:lnSpc>
                  <a:spcPct val="150000"/>
                </a:lnSpc>
              </a:pPr>
              <a:r>
                <a:rPr lang="zh-CN" altLang="en-US" sz="1000"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点击文本框即可进行编辑输入相关内容点击文本框即可进行编辑输入点击文本框即</a:t>
              </a: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a:p>
              <a:pPr algn="ctr" fontAlgn="auto">
                <a:lnSpc>
                  <a:spcPct val="150000"/>
                </a:lnSpc>
              </a:pP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grpSp>
      <p:grpSp>
        <p:nvGrpSpPr>
          <p:cNvPr id="2" name="组合 1"/>
          <p:cNvGrpSpPr/>
          <p:nvPr/>
        </p:nvGrpSpPr>
        <p:grpSpPr>
          <a:xfrm>
            <a:off x="5114246" y="1759360"/>
            <a:ext cx="1991995" cy="1461135"/>
            <a:chOff x="1822279" y="3556570"/>
            <a:chExt cx="1991995" cy="1461135"/>
          </a:xfrm>
        </p:grpSpPr>
        <p:sp>
          <p:nvSpPr>
            <p:cNvPr id="3" name="标题 9"/>
            <p:cNvSpPr txBox="1"/>
            <p:nvPr/>
          </p:nvSpPr>
          <p:spPr>
            <a:xfrm>
              <a:off x="2001898" y="3556570"/>
              <a:ext cx="1605280" cy="312420"/>
            </a:xfrm>
            <a:prstGeom prst="rect">
              <a:avLst/>
            </a:prstGeom>
            <a:noFill/>
          </p:spPr>
          <p:txBody>
            <a:bodyPr wrap="none" rtlCol="0">
              <a:spAutoFit/>
            </a:bodyPr>
            <a:lstStyle>
              <a:lvl1pPr algn="ctr" defTabSz="914400" rtl="0" eaLnBrk="1" latinLnBrk="0" hangingPunct="1">
                <a:lnSpc>
                  <a:spcPct val="90000"/>
                </a:lnSpc>
                <a:spcBef>
                  <a:spcPct val="0"/>
                </a:spcBef>
                <a:buNone/>
                <a:defRPr lang="zh-CN" altLang="en-US" sz="2400" kern="1200">
                  <a:solidFill>
                    <a:schemeClr val="accent6">
                      <a:lumMod val="75000"/>
                    </a:schemeClr>
                  </a:solidFill>
                  <a:latin typeface="+mn-lt"/>
                  <a:ea typeface="+mn-ea"/>
                  <a:cs typeface="+mn-cs"/>
                </a:defRPr>
              </a:lvl1pPr>
            </a:lstStyle>
            <a:p>
              <a:pPr algn="just"/>
              <a:r>
                <a:rPr sz="1600" b="1">
                  <a:solidFill>
                    <a:srgbClr val="375684"/>
                  </a:solidFill>
                  <a:sym typeface="+mn-ea"/>
                </a:rPr>
                <a:t>请输入你的标题</a:t>
              </a:r>
              <a:endParaRPr lang="zh-CN" altLang="en-US" sz="16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
          <p:nvSpPr>
            <p:cNvPr id="7" name="矩形 6"/>
            <p:cNvSpPr/>
            <p:nvPr/>
          </p:nvSpPr>
          <p:spPr>
            <a:xfrm>
              <a:off x="1822279" y="4002975"/>
              <a:ext cx="1991995" cy="1014730"/>
            </a:xfrm>
            <a:prstGeom prst="rect">
              <a:avLst/>
            </a:prstGeom>
          </p:spPr>
          <p:txBody>
            <a:bodyPr wrap="square">
              <a:spAutoFit/>
            </a:bodyPr>
            <a:lstStyle/>
            <a:p>
              <a:pPr algn="ctr" fontAlgn="auto">
                <a:lnSpc>
                  <a:spcPct val="150000"/>
                </a:lnSpc>
              </a:pPr>
              <a:r>
                <a:rPr lang="zh-CN" altLang="en-US" sz="1000"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点击文本框即可进行编辑输入相关内容点击文本框即可进行编辑输入点击文本框即</a:t>
              </a: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a:p>
              <a:pPr algn="ctr" fontAlgn="auto">
                <a:lnSpc>
                  <a:spcPct val="150000"/>
                </a:lnSpc>
              </a:pP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grpSp>
      <p:grpSp>
        <p:nvGrpSpPr>
          <p:cNvPr id="8" name="组合 7"/>
          <p:cNvGrpSpPr/>
          <p:nvPr/>
        </p:nvGrpSpPr>
        <p:grpSpPr>
          <a:xfrm>
            <a:off x="8622621" y="4027580"/>
            <a:ext cx="1991995" cy="1461135"/>
            <a:chOff x="1822279" y="3556570"/>
            <a:chExt cx="1991995" cy="1461135"/>
          </a:xfrm>
        </p:grpSpPr>
        <p:sp>
          <p:nvSpPr>
            <p:cNvPr id="9" name="标题 9"/>
            <p:cNvSpPr txBox="1"/>
            <p:nvPr/>
          </p:nvSpPr>
          <p:spPr>
            <a:xfrm>
              <a:off x="2001898" y="3556570"/>
              <a:ext cx="1605280" cy="312420"/>
            </a:xfrm>
            <a:prstGeom prst="rect">
              <a:avLst/>
            </a:prstGeom>
            <a:noFill/>
          </p:spPr>
          <p:txBody>
            <a:bodyPr wrap="none" rtlCol="0">
              <a:spAutoFit/>
            </a:bodyPr>
            <a:lstStyle>
              <a:lvl1pPr algn="ctr" defTabSz="914400" rtl="0" eaLnBrk="1" latinLnBrk="0" hangingPunct="1">
                <a:lnSpc>
                  <a:spcPct val="90000"/>
                </a:lnSpc>
                <a:spcBef>
                  <a:spcPct val="0"/>
                </a:spcBef>
                <a:buNone/>
                <a:defRPr lang="zh-CN" altLang="en-US" sz="2400" kern="1200">
                  <a:solidFill>
                    <a:schemeClr val="accent6">
                      <a:lumMod val="75000"/>
                    </a:schemeClr>
                  </a:solidFill>
                  <a:latin typeface="+mn-lt"/>
                  <a:ea typeface="+mn-ea"/>
                  <a:cs typeface="+mn-cs"/>
                </a:defRPr>
              </a:lvl1pPr>
            </a:lstStyle>
            <a:p>
              <a:pPr algn="just"/>
              <a:r>
                <a:rPr sz="1600" b="1">
                  <a:solidFill>
                    <a:srgbClr val="375684"/>
                  </a:solidFill>
                  <a:sym typeface="+mn-ea"/>
                </a:rPr>
                <a:t>请输入你的标题</a:t>
              </a:r>
              <a:endParaRPr lang="zh-CN" altLang="en-US" sz="16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
          <p:nvSpPr>
            <p:cNvPr id="10" name="矩形 9"/>
            <p:cNvSpPr/>
            <p:nvPr/>
          </p:nvSpPr>
          <p:spPr>
            <a:xfrm>
              <a:off x="1822279" y="4002975"/>
              <a:ext cx="1991995" cy="1014730"/>
            </a:xfrm>
            <a:prstGeom prst="rect">
              <a:avLst/>
            </a:prstGeom>
          </p:spPr>
          <p:txBody>
            <a:bodyPr wrap="square">
              <a:spAutoFit/>
            </a:bodyPr>
            <a:lstStyle/>
            <a:p>
              <a:pPr algn="ctr" fontAlgn="auto">
                <a:lnSpc>
                  <a:spcPct val="150000"/>
                </a:lnSpc>
              </a:pPr>
              <a:r>
                <a:rPr lang="zh-CN" altLang="en-US" sz="1000"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点击文本框即可进行编辑输入相关内容点击文本框即可进行编辑输入点击文本框即</a:t>
              </a: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a:p>
              <a:pPr algn="ctr" fontAlgn="auto">
                <a:lnSpc>
                  <a:spcPct val="150000"/>
                </a:lnSpc>
              </a:pPr>
              <a:endParaRPr lang="zh-CN" altLang="en-US" sz="1000" dirty="0">
                <a:solidFill>
                  <a:schemeClr val="bg1"/>
                </a:solidFill>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sp>
        <p:nvSpPr>
          <p:cNvPr id="7" name="文本框 6"/>
          <p:cNvSpPr txBox="1"/>
          <p:nvPr/>
        </p:nvSpPr>
        <p:spPr>
          <a:xfrm>
            <a:off x="4137025" y="4389120"/>
            <a:ext cx="3917315" cy="706755"/>
          </a:xfrm>
          <a:prstGeom prst="rect">
            <a:avLst/>
          </a:prstGeom>
          <a:noFill/>
        </p:spPr>
        <p:txBody>
          <a:bodyPr wrap="square" rtlCol="0">
            <a:spAutoFit/>
          </a:bodyPr>
          <a:p>
            <a:pPr algn="ctr"/>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请输入</a:t>
            </a:r>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你的标题</a:t>
            </a:r>
            <a:endParaRPr lang="zh-CN" altLang="en-US" sz="4000" b="1">
              <a:solidFill>
                <a:srgbClr val="375684"/>
              </a:solidFill>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nvSpPr>
        <p:spPr>
          <a:xfrm>
            <a:off x="3277870" y="5226685"/>
            <a:ext cx="5636895" cy="645160"/>
          </a:xfrm>
          <a:prstGeom prst="rect">
            <a:avLst/>
          </a:prstGeom>
          <a:noFill/>
        </p:spPr>
        <p:txBody>
          <a:bodyPr wrap="square" rtlCol="0">
            <a:spAutoFit/>
          </a:bodyPr>
          <a:p>
            <a:pPr algn="ctr"/>
            <a:r>
              <a:rPr lang="zh-CN" altLang="en-US"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点击文本框即可进行编辑输入相关内容点击文本框即可进行编辑输入相关内容点击文本框即可</a:t>
            </a:r>
            <a:endParaRPr lang="zh-CN" altLang="en-US" dirty="0">
              <a:solidFill>
                <a:srgbClr val="375684"/>
              </a:solidFill>
              <a:latin typeface="微软雅黑" panose="020B0503020204020204" charset="-122"/>
              <a:ea typeface="微软雅黑" panose="020B0503020204020204" charset="-122"/>
              <a:sym typeface="+mn-ea"/>
            </a:endParaRPr>
          </a:p>
        </p:txBody>
      </p:sp>
      <p:sp>
        <p:nvSpPr>
          <p:cNvPr id="6" name="椭圆 5"/>
          <p:cNvSpPr/>
          <p:nvPr/>
        </p:nvSpPr>
        <p:spPr>
          <a:xfrm>
            <a:off x="3396000" y="1228090"/>
            <a:ext cx="5400000" cy="2723515"/>
          </a:xfrm>
          <a:prstGeom prst="ellipse">
            <a:avLst/>
          </a:prstGeom>
          <a:solidFill>
            <a:srgbClr val="3F689E">
              <a:alpha val="43000"/>
            </a:srgbClr>
          </a:solidFill>
          <a:ln w="127000" cmpd="dbl">
            <a:solidFill>
              <a:srgbClr val="3756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9600" b="1">
                <a:effectLst>
                  <a:outerShdw blurRad="50800" dist="38100" dir="2700000" algn="tl" rotWithShape="0">
                    <a:prstClr val="black">
                      <a:alpha val="40000"/>
                    </a:prstClr>
                  </a:outerShdw>
                </a:effectLst>
                <a:latin typeface="微软雅黑" panose="020B0503020204020204" charset="-122"/>
                <a:ea typeface="微软雅黑" panose="020B0503020204020204" charset="-122"/>
              </a:rPr>
              <a:t>总结</a:t>
            </a:r>
            <a:endParaRPr lang="zh-CN" altLang="en-US" sz="9600" b="1">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84000"/>
          </a:blip>
        </a:blipFill>
        <a:effectLst/>
      </p:bgPr>
    </p:bg>
    <p:spTree>
      <p:nvGrpSpPr>
        <p:cNvPr id="1" name=""/>
        <p:cNvGrpSpPr/>
        <p:nvPr/>
      </p:nvGrpSpPr>
      <p:grpSpPr>
        <a:xfrm>
          <a:off x="0" y="0"/>
          <a:ext cx="0" cy="0"/>
          <a:chOff x="0" y="0"/>
          <a:chExt cx="0" cy="0"/>
        </a:xfrm>
      </p:grpSpPr>
      <p:sp>
        <p:nvSpPr>
          <p:cNvPr id="3" name="矩形 2"/>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1189355" y="912495"/>
            <a:ext cx="9813290" cy="5033010"/>
          </a:xfrm>
          <a:prstGeom prst="rect">
            <a:avLst/>
          </a:prstGeom>
          <a:solidFill>
            <a:srgbClr val="CFE3EE">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sp>
        <p:nvSpPr>
          <p:cNvPr id="5" name="文本框 4"/>
          <p:cNvSpPr txBox="1"/>
          <p:nvPr/>
        </p:nvSpPr>
        <p:spPr>
          <a:xfrm>
            <a:off x="4838382" y="1229224"/>
            <a:ext cx="2516505" cy="1168400"/>
          </a:xfrm>
          <a:prstGeom prst="rect">
            <a:avLst/>
          </a:prstGeom>
          <a:noFill/>
        </p:spPr>
        <p:txBody>
          <a:bodyPr wrap="square" rtlCol="0">
            <a:spAutoFit/>
          </a:bodyPr>
          <a:p>
            <a:pPr algn="ctr"/>
            <a:r>
              <a:rPr lang="zh-CN" altLang="en-US" sz="7000" b="1" dirty="0">
                <a:solidFill>
                  <a:srgbClr val="375684"/>
                </a:solidFill>
              </a:rPr>
              <a:t>目录</a:t>
            </a:r>
            <a:endParaRPr lang="zh-CN" altLang="en-US" sz="7000" b="1" dirty="0">
              <a:solidFill>
                <a:srgbClr val="375684"/>
              </a:solidFill>
            </a:endParaRPr>
          </a:p>
        </p:txBody>
      </p:sp>
      <p:grpSp>
        <p:nvGrpSpPr>
          <p:cNvPr id="24" name="组合 23"/>
          <p:cNvGrpSpPr/>
          <p:nvPr/>
        </p:nvGrpSpPr>
        <p:grpSpPr>
          <a:xfrm>
            <a:off x="1870710" y="2760980"/>
            <a:ext cx="8450580" cy="2382520"/>
            <a:chOff x="3229" y="4428"/>
            <a:chExt cx="13308" cy="3752"/>
          </a:xfrm>
        </p:grpSpPr>
        <p:grpSp>
          <p:nvGrpSpPr>
            <p:cNvPr id="11" name="组合 10"/>
            <p:cNvGrpSpPr/>
            <p:nvPr/>
          </p:nvGrpSpPr>
          <p:grpSpPr>
            <a:xfrm>
              <a:off x="3230" y="4428"/>
              <a:ext cx="6131" cy="1417"/>
              <a:chOff x="2972" y="4379"/>
              <a:chExt cx="6131" cy="1417"/>
            </a:xfrm>
          </p:grpSpPr>
          <p:sp>
            <p:nvSpPr>
              <p:cNvPr id="6" name="椭圆 5"/>
              <p:cNvSpPr/>
              <p:nvPr/>
            </p:nvSpPr>
            <p:spPr>
              <a:xfrm>
                <a:off x="2972" y="4379"/>
                <a:ext cx="1417" cy="1417"/>
              </a:xfrm>
              <a:prstGeom prst="ellipse">
                <a:avLst/>
              </a:prstGeom>
              <a:solidFill>
                <a:srgbClr val="3F689E">
                  <a:alpha val="43000"/>
                </a:srgbClr>
              </a:solidFill>
              <a:ln w="127000" cmpd="dbl">
                <a:solidFill>
                  <a:srgbClr val="3756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3600" b="1">
                    <a:latin typeface="微软雅黑" panose="020B0503020204020204" charset="-122"/>
                    <a:ea typeface="微软雅黑" panose="020B0503020204020204" charset="-122"/>
                  </a:rPr>
                  <a:t>1</a:t>
                </a:r>
                <a:endParaRPr lang="en-US" altLang="zh-CN" sz="3600" b="1">
                  <a:latin typeface="微软雅黑" panose="020B0503020204020204" charset="-122"/>
                  <a:ea typeface="微软雅黑" panose="020B0503020204020204" charset="-122"/>
                </a:endParaRPr>
              </a:p>
            </p:txBody>
          </p:sp>
          <p:sp>
            <p:nvSpPr>
              <p:cNvPr id="7" name="文本框 6"/>
              <p:cNvSpPr txBox="1"/>
              <p:nvPr/>
            </p:nvSpPr>
            <p:spPr>
              <a:xfrm>
                <a:off x="4562" y="4531"/>
                <a:ext cx="4541" cy="1113"/>
              </a:xfrm>
              <a:prstGeom prst="rect">
                <a:avLst/>
              </a:prstGeom>
              <a:noFill/>
            </p:spPr>
            <p:txBody>
              <a:bodyPr wrap="square" rtlCol="0">
                <a:spAutoFit/>
              </a:bodyPr>
              <a:p>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请输入标题</a:t>
                </a:r>
                <a:endParaRPr lang="zh-CN" altLang="en-US" sz="4000" b="1">
                  <a:solidFill>
                    <a:srgbClr val="375684"/>
                  </a:solidFill>
                  <a:latin typeface="微软雅黑" panose="020B0503020204020204" charset="-122"/>
                  <a:ea typeface="微软雅黑" panose="020B0503020204020204" charset="-122"/>
                  <a:cs typeface="微软雅黑" panose="020B0503020204020204" charset="-122"/>
                </a:endParaRPr>
              </a:p>
            </p:txBody>
          </p:sp>
        </p:grpSp>
        <p:grpSp>
          <p:nvGrpSpPr>
            <p:cNvPr id="12" name="组合 11"/>
            <p:cNvGrpSpPr/>
            <p:nvPr/>
          </p:nvGrpSpPr>
          <p:grpSpPr>
            <a:xfrm>
              <a:off x="10406" y="6762"/>
              <a:ext cx="6131" cy="1417"/>
              <a:chOff x="2972" y="4379"/>
              <a:chExt cx="6131" cy="1417"/>
            </a:xfrm>
          </p:grpSpPr>
          <p:sp>
            <p:nvSpPr>
              <p:cNvPr id="14" name="椭圆 13"/>
              <p:cNvSpPr/>
              <p:nvPr/>
            </p:nvSpPr>
            <p:spPr>
              <a:xfrm>
                <a:off x="2972" y="4379"/>
                <a:ext cx="1417" cy="1417"/>
              </a:xfrm>
              <a:prstGeom prst="ellipse">
                <a:avLst/>
              </a:prstGeom>
              <a:solidFill>
                <a:srgbClr val="3F689E">
                  <a:alpha val="43000"/>
                </a:srgbClr>
              </a:solidFill>
              <a:ln w="127000" cmpd="dbl">
                <a:solidFill>
                  <a:srgbClr val="3756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3600" b="1">
                    <a:latin typeface="微软雅黑" panose="020B0503020204020204" charset="-122"/>
                    <a:ea typeface="微软雅黑" panose="020B0503020204020204" charset="-122"/>
                  </a:rPr>
                  <a:t>4</a:t>
                </a:r>
                <a:endParaRPr lang="en-US" altLang="zh-CN" sz="3600" b="1">
                  <a:latin typeface="微软雅黑" panose="020B0503020204020204" charset="-122"/>
                  <a:ea typeface="微软雅黑" panose="020B0503020204020204" charset="-122"/>
                </a:endParaRPr>
              </a:p>
            </p:txBody>
          </p:sp>
          <p:sp>
            <p:nvSpPr>
              <p:cNvPr id="15" name="文本框 14"/>
              <p:cNvSpPr txBox="1"/>
              <p:nvPr/>
            </p:nvSpPr>
            <p:spPr>
              <a:xfrm>
                <a:off x="4562" y="4531"/>
                <a:ext cx="4541" cy="1113"/>
              </a:xfrm>
              <a:prstGeom prst="rect">
                <a:avLst/>
              </a:prstGeom>
              <a:noFill/>
            </p:spPr>
            <p:txBody>
              <a:bodyPr wrap="square" rtlCol="0">
                <a:spAutoFit/>
              </a:bodyPr>
              <a:p>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请输入标题</a:t>
                </a:r>
                <a:endParaRPr lang="zh-CN" altLang="en-US" sz="4000" b="1">
                  <a:solidFill>
                    <a:srgbClr val="375684"/>
                  </a:solidFill>
                  <a:latin typeface="微软雅黑" panose="020B0503020204020204" charset="-122"/>
                  <a:ea typeface="微软雅黑" panose="020B0503020204020204" charset="-122"/>
                  <a:cs typeface="微软雅黑" panose="020B0503020204020204" charset="-122"/>
                </a:endParaRPr>
              </a:p>
            </p:txBody>
          </p:sp>
        </p:grpSp>
        <p:grpSp>
          <p:nvGrpSpPr>
            <p:cNvPr id="16" name="组合 15"/>
            <p:cNvGrpSpPr/>
            <p:nvPr/>
          </p:nvGrpSpPr>
          <p:grpSpPr>
            <a:xfrm>
              <a:off x="3229" y="6763"/>
              <a:ext cx="6131" cy="1417"/>
              <a:chOff x="2972" y="4379"/>
              <a:chExt cx="6131" cy="1417"/>
            </a:xfrm>
          </p:grpSpPr>
          <p:sp>
            <p:nvSpPr>
              <p:cNvPr id="18" name="椭圆 17"/>
              <p:cNvSpPr/>
              <p:nvPr/>
            </p:nvSpPr>
            <p:spPr>
              <a:xfrm>
                <a:off x="2972" y="4379"/>
                <a:ext cx="1417" cy="1417"/>
              </a:xfrm>
              <a:prstGeom prst="ellipse">
                <a:avLst/>
              </a:prstGeom>
              <a:solidFill>
                <a:srgbClr val="3F689E">
                  <a:alpha val="43000"/>
                </a:srgbClr>
              </a:solidFill>
              <a:ln w="127000" cmpd="dbl">
                <a:solidFill>
                  <a:srgbClr val="3756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3600" b="1">
                    <a:latin typeface="微软雅黑" panose="020B0503020204020204" charset="-122"/>
                    <a:ea typeface="微软雅黑" panose="020B0503020204020204" charset="-122"/>
                  </a:rPr>
                  <a:t>3</a:t>
                </a:r>
                <a:endParaRPr lang="en-US" altLang="zh-CN" sz="3600" b="1">
                  <a:latin typeface="微软雅黑" panose="020B0503020204020204" charset="-122"/>
                  <a:ea typeface="微软雅黑" panose="020B0503020204020204" charset="-122"/>
                </a:endParaRPr>
              </a:p>
            </p:txBody>
          </p:sp>
          <p:sp>
            <p:nvSpPr>
              <p:cNvPr id="19" name="文本框 18"/>
              <p:cNvSpPr txBox="1"/>
              <p:nvPr/>
            </p:nvSpPr>
            <p:spPr>
              <a:xfrm>
                <a:off x="4562" y="4531"/>
                <a:ext cx="4541" cy="1113"/>
              </a:xfrm>
              <a:prstGeom prst="rect">
                <a:avLst/>
              </a:prstGeom>
              <a:noFill/>
            </p:spPr>
            <p:txBody>
              <a:bodyPr wrap="square" rtlCol="0">
                <a:spAutoFit/>
              </a:bodyPr>
              <a:p>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请输入标题</a:t>
                </a:r>
                <a:endParaRPr lang="zh-CN" altLang="en-US" sz="4000" b="1">
                  <a:solidFill>
                    <a:srgbClr val="375684"/>
                  </a:solidFill>
                  <a:latin typeface="微软雅黑" panose="020B0503020204020204" charset="-122"/>
                  <a:ea typeface="微软雅黑" panose="020B0503020204020204" charset="-122"/>
                  <a:cs typeface="微软雅黑" panose="020B0503020204020204" charset="-122"/>
                </a:endParaRPr>
              </a:p>
            </p:txBody>
          </p:sp>
        </p:grpSp>
        <p:grpSp>
          <p:nvGrpSpPr>
            <p:cNvPr id="20" name="组合 19"/>
            <p:cNvGrpSpPr/>
            <p:nvPr/>
          </p:nvGrpSpPr>
          <p:grpSpPr>
            <a:xfrm>
              <a:off x="10405" y="4428"/>
              <a:ext cx="6131" cy="1417"/>
              <a:chOff x="2972" y="4379"/>
              <a:chExt cx="6131" cy="1417"/>
            </a:xfrm>
          </p:grpSpPr>
          <p:sp>
            <p:nvSpPr>
              <p:cNvPr id="22" name="椭圆 21"/>
              <p:cNvSpPr/>
              <p:nvPr/>
            </p:nvSpPr>
            <p:spPr>
              <a:xfrm>
                <a:off x="2972" y="4379"/>
                <a:ext cx="1417" cy="1417"/>
              </a:xfrm>
              <a:prstGeom prst="ellipse">
                <a:avLst/>
              </a:prstGeom>
              <a:solidFill>
                <a:srgbClr val="3F689E">
                  <a:alpha val="43000"/>
                </a:srgbClr>
              </a:solidFill>
              <a:ln w="127000" cmpd="dbl">
                <a:solidFill>
                  <a:srgbClr val="375684"/>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3600" b="1">
                    <a:latin typeface="微软雅黑" panose="020B0503020204020204" charset="-122"/>
                    <a:ea typeface="微软雅黑" panose="020B0503020204020204" charset="-122"/>
                  </a:rPr>
                  <a:t>2</a:t>
                </a:r>
                <a:endParaRPr lang="en-US" altLang="zh-CN" sz="3600" b="1">
                  <a:latin typeface="微软雅黑" panose="020B0503020204020204" charset="-122"/>
                  <a:ea typeface="微软雅黑" panose="020B0503020204020204" charset="-122"/>
                </a:endParaRPr>
              </a:p>
            </p:txBody>
          </p:sp>
          <p:sp>
            <p:nvSpPr>
              <p:cNvPr id="23" name="文本框 22"/>
              <p:cNvSpPr txBox="1"/>
              <p:nvPr/>
            </p:nvSpPr>
            <p:spPr>
              <a:xfrm>
                <a:off x="4562" y="4531"/>
                <a:ext cx="4541" cy="1113"/>
              </a:xfrm>
              <a:prstGeom prst="rect">
                <a:avLst/>
              </a:prstGeom>
              <a:noFill/>
            </p:spPr>
            <p:txBody>
              <a:bodyPr wrap="square" rtlCol="0">
                <a:spAutoFit/>
              </a:bodyPr>
              <a:p>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请输入标题</a:t>
                </a:r>
                <a:endParaRPr lang="zh-CN" altLang="en-US" sz="4000" b="1">
                  <a:solidFill>
                    <a:srgbClr val="375684"/>
                  </a:solidFill>
                  <a:latin typeface="微软雅黑" panose="020B0503020204020204" charset="-122"/>
                  <a:ea typeface="微软雅黑" panose="020B0503020204020204" charset="-122"/>
                  <a:cs typeface="微软雅黑" panose="020B0503020204020204" charset="-122"/>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sp>
        <p:nvSpPr>
          <p:cNvPr id="7" name="文本框 6"/>
          <p:cNvSpPr txBox="1"/>
          <p:nvPr/>
        </p:nvSpPr>
        <p:spPr>
          <a:xfrm>
            <a:off x="4137025" y="4389120"/>
            <a:ext cx="3917315" cy="706755"/>
          </a:xfrm>
          <a:prstGeom prst="rect">
            <a:avLst/>
          </a:prstGeom>
          <a:noFill/>
        </p:spPr>
        <p:txBody>
          <a:bodyPr wrap="square" rtlCol="0">
            <a:spAutoFit/>
          </a:bodyPr>
          <a:p>
            <a:pPr algn="ctr"/>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请输入</a:t>
            </a:r>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你的标题</a:t>
            </a:r>
            <a:endParaRPr lang="zh-CN" altLang="en-US" sz="4000" b="1">
              <a:solidFill>
                <a:srgbClr val="375684"/>
              </a:solidFill>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nvSpPr>
        <p:spPr>
          <a:xfrm>
            <a:off x="3277870" y="5226685"/>
            <a:ext cx="5636895" cy="645160"/>
          </a:xfrm>
          <a:prstGeom prst="rect">
            <a:avLst/>
          </a:prstGeom>
          <a:noFill/>
        </p:spPr>
        <p:txBody>
          <a:bodyPr wrap="square" rtlCol="0">
            <a:spAutoFit/>
          </a:bodyPr>
          <a:p>
            <a:pPr algn="ctr"/>
            <a:r>
              <a:rPr lang="zh-CN" altLang="en-US"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点击文本框即可进行编辑输入相关内容点击文本框即可进行编辑输入相关内容点击文本框即可</a:t>
            </a:r>
            <a:endParaRPr lang="zh-CN" altLang="en-US" dirty="0">
              <a:solidFill>
                <a:srgbClr val="375684"/>
              </a:solidFill>
              <a:latin typeface="微软雅黑" panose="020B0503020204020204" charset="-122"/>
              <a:ea typeface="微软雅黑" panose="020B0503020204020204" charset="-122"/>
              <a:sym typeface="+mn-ea"/>
            </a:endParaRPr>
          </a:p>
        </p:txBody>
      </p:sp>
      <p:sp>
        <p:nvSpPr>
          <p:cNvPr id="6" name="椭圆 5"/>
          <p:cNvSpPr/>
          <p:nvPr/>
        </p:nvSpPr>
        <p:spPr>
          <a:xfrm>
            <a:off x="4733925" y="1228090"/>
            <a:ext cx="2725200" cy="2723515"/>
          </a:xfrm>
          <a:prstGeom prst="ellipse">
            <a:avLst/>
          </a:prstGeom>
          <a:solidFill>
            <a:srgbClr val="3F689E">
              <a:alpha val="43000"/>
            </a:srgbClr>
          </a:solidFill>
          <a:ln w="127000" cmpd="dbl">
            <a:solidFill>
              <a:srgbClr val="3756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9600" b="1">
                <a:effectLst>
                  <a:outerShdw blurRad="50800" dist="38100" dir="2700000" algn="tl" rotWithShape="0">
                    <a:prstClr val="black">
                      <a:alpha val="40000"/>
                    </a:prstClr>
                  </a:outerShdw>
                </a:effectLst>
                <a:latin typeface="微软雅黑" panose="020B0503020204020204" charset="-122"/>
                <a:ea typeface="微软雅黑" panose="020B0503020204020204" charset="-122"/>
              </a:rPr>
              <a:t>1</a:t>
            </a:r>
            <a:endParaRPr lang="en-US" altLang="zh-CN" sz="9600" b="1">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grpSp>
        <p:nvGrpSpPr>
          <p:cNvPr id="17" name="组合 16"/>
          <p:cNvGrpSpPr/>
          <p:nvPr/>
        </p:nvGrpSpPr>
        <p:grpSpPr>
          <a:xfrm>
            <a:off x="265430" y="369570"/>
            <a:ext cx="6005830" cy="860425"/>
            <a:chOff x="418" y="582"/>
            <a:chExt cx="9458" cy="1355"/>
          </a:xfrm>
        </p:grpSpPr>
        <p:sp>
          <p:nvSpPr>
            <p:cNvPr id="22" name="文本框 21"/>
            <p:cNvSpPr txBox="1"/>
            <p:nvPr/>
          </p:nvSpPr>
          <p:spPr>
            <a:xfrm>
              <a:off x="1698" y="582"/>
              <a:ext cx="8178" cy="1355"/>
            </a:xfrm>
            <a:prstGeom prst="rect">
              <a:avLst/>
            </a:prstGeom>
            <a:noFill/>
          </p:spPr>
          <p:txBody>
            <a:bodyPr vert="horz" wrap="square" rtlCol="0">
              <a:spAutoFit/>
            </a:bodyPr>
            <a:p>
              <a:pPr algn="just"/>
              <a:r>
                <a:rPr lang="zh-CN" altLang="en-US" sz="5000" b="1">
                  <a:solidFill>
                    <a:srgbClr val="375684"/>
                  </a:solidFill>
                  <a:sym typeface="+mn-ea"/>
                </a:rPr>
                <a:t>请输入你的标题</a:t>
              </a:r>
              <a:endParaRPr lang="zh-CN" altLang="en-US" sz="5000" b="1">
                <a:solidFill>
                  <a:srgbClr val="375684"/>
                </a:solidFill>
                <a:sym typeface="+mn-ea"/>
              </a:endParaRPr>
            </a:p>
          </p:txBody>
        </p:sp>
        <p:sp>
          <p:nvSpPr>
            <p:cNvPr id="6" name="燕尾形箭头 5"/>
            <p:cNvSpPr/>
            <p:nvPr/>
          </p:nvSpPr>
          <p:spPr>
            <a:xfrm>
              <a:off x="418" y="668"/>
              <a:ext cx="1127" cy="1182"/>
            </a:xfrm>
            <a:prstGeom prst="notchedRightArrow">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8" name="矩形 7"/>
          <p:cNvSpPr/>
          <p:nvPr/>
        </p:nvSpPr>
        <p:spPr>
          <a:xfrm>
            <a:off x="635" y="4608195"/>
            <a:ext cx="12190730" cy="2250440"/>
          </a:xfrm>
          <a:prstGeom prst="rect">
            <a:avLst/>
          </a:prstGeom>
          <a:solidFill>
            <a:srgbClr val="3F68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矩形 12"/>
          <p:cNvSpPr/>
          <p:nvPr/>
        </p:nvSpPr>
        <p:spPr>
          <a:xfrm>
            <a:off x="858520" y="1915160"/>
            <a:ext cx="10595610" cy="1108710"/>
          </a:xfrm>
          <a:prstGeom prst="rect">
            <a:avLst/>
          </a:prstGeom>
          <a:solidFill>
            <a:srgbClr val="CFE3EE">
              <a:alpha val="3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文本框 10"/>
          <p:cNvSpPr txBox="1"/>
          <p:nvPr/>
        </p:nvSpPr>
        <p:spPr>
          <a:xfrm>
            <a:off x="964565" y="1979930"/>
            <a:ext cx="10262235" cy="922020"/>
          </a:xfrm>
          <a:prstGeom prst="rect">
            <a:avLst/>
          </a:prstGeom>
          <a:noFill/>
        </p:spPr>
        <p:txBody>
          <a:bodyPr wrap="square" rtlCol="0">
            <a:spAutoFit/>
          </a:bodyPr>
          <a:p>
            <a:pPr algn="l" fontAlgn="auto">
              <a:lnSpc>
                <a:spcPct val="150000"/>
              </a:lnSpc>
            </a:pPr>
            <a:r>
              <a:rPr lang="zh-CN" altLang="en-US" dirty="0">
                <a:solidFill>
                  <a:srgbClr val="375684"/>
                </a:solidFill>
                <a:latin typeface="微软雅黑" panose="020B0503020204020204" charset="-122"/>
                <a:ea typeface="微软雅黑" panose="020B0503020204020204" charset="-122"/>
                <a:sym typeface="+mn-ea"/>
              </a:rPr>
              <a:t>点击文本框即可进行编辑输入相关内容点击文本进行编辑输入相关内容点击文本框即可</a:t>
            </a:r>
            <a:r>
              <a:rPr lang="zh-CN" altLang="en-US" dirty="0">
                <a:solidFill>
                  <a:srgbClr val="375684"/>
                </a:solidFill>
                <a:latin typeface="微软雅黑" panose="020B0503020204020204" charset="-122"/>
                <a:ea typeface="微软雅黑" panose="020B0503020204020204" charset="-122"/>
                <a:sym typeface="+mn-ea"/>
              </a:rPr>
              <a:t>点击文本框即可进行编辑输入相关内容点击文本进行编辑输入相关内容点击文本框即可</a:t>
            </a:r>
            <a:endParaRPr lang="zh-CN" altLang="en-US" dirty="0">
              <a:solidFill>
                <a:srgbClr val="375684"/>
              </a:solidFill>
              <a:latin typeface="微软雅黑" panose="020B0503020204020204" charset="-122"/>
              <a:ea typeface="微软雅黑" panose="020B0503020204020204" charset="-122"/>
              <a:sym typeface="+mn-ea"/>
            </a:endParaRPr>
          </a:p>
        </p:txBody>
      </p:sp>
      <p:pic>
        <p:nvPicPr>
          <p:cNvPr id="12" name="图片 11" descr="Sahaza delis 王双卿 - 东区 雪景 2022  (58)"/>
          <p:cNvPicPr>
            <a:picLocks noChangeAspect="1"/>
          </p:cNvPicPr>
          <p:nvPr/>
        </p:nvPicPr>
        <p:blipFill>
          <a:blip r:embed="rId3"/>
          <a:stretch>
            <a:fillRect/>
          </a:stretch>
        </p:blipFill>
        <p:spPr>
          <a:xfrm>
            <a:off x="7722870" y="3270885"/>
            <a:ext cx="3731260" cy="2487930"/>
          </a:xfrm>
          <a:prstGeom prst="rect">
            <a:avLst/>
          </a:prstGeom>
          <a:effectLst>
            <a:reflection blurRad="38100" stA="24000" endA="275" endPos="32000" dist="101600" dir="5400000" sy="-100000" algn="bl" rotWithShape="0"/>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grpSp>
        <p:nvGrpSpPr>
          <p:cNvPr id="17" name="组合 16"/>
          <p:cNvGrpSpPr/>
          <p:nvPr/>
        </p:nvGrpSpPr>
        <p:grpSpPr>
          <a:xfrm>
            <a:off x="265430" y="369570"/>
            <a:ext cx="6005830" cy="860425"/>
            <a:chOff x="418" y="582"/>
            <a:chExt cx="9458" cy="1355"/>
          </a:xfrm>
        </p:grpSpPr>
        <p:sp>
          <p:nvSpPr>
            <p:cNvPr id="22" name="文本框 21"/>
            <p:cNvSpPr txBox="1"/>
            <p:nvPr/>
          </p:nvSpPr>
          <p:spPr>
            <a:xfrm>
              <a:off x="1698" y="582"/>
              <a:ext cx="8178" cy="1355"/>
            </a:xfrm>
            <a:prstGeom prst="rect">
              <a:avLst/>
            </a:prstGeom>
            <a:noFill/>
          </p:spPr>
          <p:txBody>
            <a:bodyPr vert="horz" wrap="square" rtlCol="0">
              <a:spAutoFit/>
            </a:bodyPr>
            <a:p>
              <a:pPr algn="just"/>
              <a:r>
                <a:rPr lang="zh-CN" altLang="en-US" sz="5000" b="1">
                  <a:solidFill>
                    <a:srgbClr val="375684"/>
                  </a:solidFill>
                  <a:sym typeface="+mn-ea"/>
                </a:rPr>
                <a:t>请输入你的标题</a:t>
              </a:r>
              <a:endParaRPr lang="zh-CN" altLang="en-US" sz="5000" b="1">
                <a:solidFill>
                  <a:srgbClr val="375684"/>
                </a:solidFill>
                <a:sym typeface="+mn-ea"/>
              </a:endParaRPr>
            </a:p>
          </p:txBody>
        </p:sp>
        <p:sp>
          <p:nvSpPr>
            <p:cNvPr id="6" name="燕尾形箭头 5"/>
            <p:cNvSpPr/>
            <p:nvPr/>
          </p:nvSpPr>
          <p:spPr>
            <a:xfrm>
              <a:off x="418" y="668"/>
              <a:ext cx="1127" cy="1182"/>
            </a:xfrm>
            <a:prstGeom prst="notchedRightArrow">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 name="矩形 1"/>
          <p:cNvSpPr/>
          <p:nvPr/>
        </p:nvSpPr>
        <p:spPr>
          <a:xfrm>
            <a:off x="6096000" y="1270635"/>
            <a:ext cx="5152390" cy="2621915"/>
          </a:xfrm>
          <a:prstGeom prst="rect">
            <a:avLst/>
          </a:prstGeom>
          <a:blipFill rotWithShape="1">
            <a:blip r:embed="rId3"/>
            <a:tile tx="-374650" ty="-120650" sx="30000" sy="30000" flip="x" algn="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矩形 2"/>
          <p:cNvSpPr/>
          <p:nvPr/>
        </p:nvSpPr>
        <p:spPr>
          <a:xfrm>
            <a:off x="6096000" y="3877310"/>
            <a:ext cx="5152390" cy="2606040"/>
          </a:xfrm>
          <a:prstGeom prst="rect">
            <a:avLst/>
          </a:prstGeom>
          <a:solidFill>
            <a:srgbClr val="CFE3EE">
              <a:alpha val="2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矩形 6"/>
          <p:cNvSpPr/>
          <p:nvPr/>
        </p:nvSpPr>
        <p:spPr>
          <a:xfrm>
            <a:off x="943610" y="3877310"/>
            <a:ext cx="5152390" cy="2606040"/>
          </a:xfrm>
          <a:prstGeom prst="rect">
            <a:avLst/>
          </a:prstGeom>
          <a:blipFill rotWithShape="1">
            <a:blip r:embed="rId4"/>
            <a:tile tx="292100" ty="-622300" sx="50000" sy="50000"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8"/>
          <p:cNvSpPr/>
          <p:nvPr/>
        </p:nvSpPr>
        <p:spPr>
          <a:xfrm>
            <a:off x="943610" y="1260475"/>
            <a:ext cx="5152390" cy="2616835"/>
          </a:xfrm>
          <a:prstGeom prst="rect">
            <a:avLst/>
          </a:prstGeom>
          <a:solidFill>
            <a:srgbClr val="CFE3E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文本框 17"/>
          <p:cNvSpPr txBox="1"/>
          <p:nvPr/>
        </p:nvSpPr>
        <p:spPr>
          <a:xfrm>
            <a:off x="1312545" y="2288540"/>
            <a:ext cx="4562475" cy="922020"/>
          </a:xfrm>
          <a:prstGeom prst="rect">
            <a:avLst/>
          </a:prstGeom>
          <a:noFill/>
        </p:spPr>
        <p:txBody>
          <a:bodyPr wrap="square" rtlCol="0" anchor="t">
            <a:spAutoFit/>
          </a:bodyPr>
          <a:p>
            <a:pPr algn="l"/>
            <a:r>
              <a:rPr lang="zh-CN" altLang="en-US"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点击文本框即可进行编辑输入相关内容点击文本框即可进行编辑输入相关内容点击文本框即可</a:t>
            </a:r>
            <a:endParaRPr lang="zh-CN" altLang="en-US" dirty="0">
              <a:solidFill>
                <a:srgbClr val="375684"/>
              </a:solidFill>
              <a:latin typeface="微软雅黑" panose="020B0503020204020204" charset="-122"/>
              <a:ea typeface="微软雅黑" panose="020B0503020204020204" charset="-122"/>
              <a:sym typeface="+mn-ea"/>
            </a:endParaRPr>
          </a:p>
        </p:txBody>
      </p:sp>
      <p:sp>
        <p:nvSpPr>
          <p:cNvPr id="21" name="文本框 20"/>
          <p:cNvSpPr txBox="1"/>
          <p:nvPr/>
        </p:nvSpPr>
        <p:spPr>
          <a:xfrm>
            <a:off x="1312545" y="1733550"/>
            <a:ext cx="2407285" cy="460375"/>
          </a:xfrm>
          <a:prstGeom prst="rect">
            <a:avLst/>
          </a:prstGeom>
          <a:noFill/>
        </p:spPr>
        <p:txBody>
          <a:bodyPr vert="horz" wrap="square" rtlCol="0">
            <a:spAutoFit/>
          </a:bodyPr>
          <a:p>
            <a:pPr algn="just"/>
            <a:r>
              <a:rPr lang="zh-CN" altLang="en-US" sz="2400" b="1">
                <a:solidFill>
                  <a:srgbClr val="375684"/>
                </a:solidFill>
                <a:sym typeface="+mn-ea"/>
              </a:rPr>
              <a:t>请输入你的标题</a:t>
            </a:r>
            <a:endParaRPr lang="zh-CN" altLang="en-US" sz="2400" b="1">
              <a:solidFill>
                <a:srgbClr val="375684"/>
              </a:solidFill>
              <a:sym typeface="+mn-ea"/>
            </a:endParaRPr>
          </a:p>
        </p:txBody>
      </p:sp>
      <p:sp>
        <p:nvSpPr>
          <p:cNvPr id="14" name="文本框 13"/>
          <p:cNvSpPr txBox="1"/>
          <p:nvPr/>
        </p:nvSpPr>
        <p:spPr>
          <a:xfrm>
            <a:off x="6551295" y="4981575"/>
            <a:ext cx="4562475" cy="922020"/>
          </a:xfrm>
          <a:prstGeom prst="rect">
            <a:avLst/>
          </a:prstGeom>
          <a:noFill/>
        </p:spPr>
        <p:txBody>
          <a:bodyPr wrap="square" rtlCol="0" anchor="t">
            <a:spAutoFit/>
          </a:bodyPr>
          <a:p>
            <a:pPr algn="l"/>
            <a:r>
              <a:rPr lang="zh-CN" altLang="en-US"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点击文本框即可进行编辑输入相关内容点击文本框即可进行编辑输入相关内容点击文本框即可</a:t>
            </a:r>
            <a:endParaRPr lang="zh-CN" altLang="en-US" dirty="0">
              <a:solidFill>
                <a:srgbClr val="375684"/>
              </a:solidFill>
              <a:latin typeface="微软雅黑" panose="020B0503020204020204" charset="-122"/>
              <a:ea typeface="微软雅黑" panose="020B0503020204020204" charset="-122"/>
              <a:sym typeface="+mn-ea"/>
            </a:endParaRPr>
          </a:p>
        </p:txBody>
      </p:sp>
      <p:sp>
        <p:nvSpPr>
          <p:cNvPr id="15" name="文本框 14"/>
          <p:cNvSpPr txBox="1"/>
          <p:nvPr/>
        </p:nvSpPr>
        <p:spPr>
          <a:xfrm>
            <a:off x="6551295" y="4426585"/>
            <a:ext cx="2407285" cy="460375"/>
          </a:xfrm>
          <a:prstGeom prst="rect">
            <a:avLst/>
          </a:prstGeom>
          <a:noFill/>
        </p:spPr>
        <p:txBody>
          <a:bodyPr vert="horz" wrap="square" rtlCol="0">
            <a:spAutoFit/>
          </a:bodyPr>
          <a:p>
            <a:pPr algn="just"/>
            <a:r>
              <a:rPr lang="zh-CN" altLang="en-US" sz="2400" b="1">
                <a:solidFill>
                  <a:srgbClr val="375684"/>
                </a:solidFill>
                <a:sym typeface="+mn-ea"/>
              </a:rPr>
              <a:t>请输入你的标题</a:t>
            </a:r>
            <a:endParaRPr lang="zh-CN" altLang="en-US" sz="2400" b="1">
              <a:solidFill>
                <a:srgbClr val="375684"/>
              </a:solidFill>
              <a:sym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sp>
        <p:nvSpPr>
          <p:cNvPr id="7" name="文本框 6"/>
          <p:cNvSpPr txBox="1"/>
          <p:nvPr/>
        </p:nvSpPr>
        <p:spPr>
          <a:xfrm>
            <a:off x="4137025" y="4389120"/>
            <a:ext cx="3917315" cy="706755"/>
          </a:xfrm>
          <a:prstGeom prst="rect">
            <a:avLst/>
          </a:prstGeom>
          <a:noFill/>
        </p:spPr>
        <p:txBody>
          <a:bodyPr wrap="square" rtlCol="0">
            <a:spAutoFit/>
          </a:bodyPr>
          <a:p>
            <a:pPr algn="ctr"/>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请输入</a:t>
            </a:r>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你的标题</a:t>
            </a:r>
            <a:endParaRPr lang="zh-CN" altLang="en-US" sz="4000" b="1">
              <a:solidFill>
                <a:srgbClr val="375684"/>
              </a:solidFill>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nvSpPr>
        <p:spPr>
          <a:xfrm>
            <a:off x="3277870" y="5226685"/>
            <a:ext cx="5636895" cy="645160"/>
          </a:xfrm>
          <a:prstGeom prst="rect">
            <a:avLst/>
          </a:prstGeom>
          <a:noFill/>
        </p:spPr>
        <p:txBody>
          <a:bodyPr wrap="square" rtlCol="0">
            <a:spAutoFit/>
          </a:bodyPr>
          <a:p>
            <a:pPr algn="ctr"/>
            <a:r>
              <a:rPr lang="zh-CN" altLang="en-US"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点击文本框即可进行编辑输入相关内容点击文本框即可进行编辑输入相关内容点击文本框即可</a:t>
            </a:r>
            <a:endParaRPr lang="zh-CN" altLang="en-US" dirty="0">
              <a:solidFill>
                <a:srgbClr val="375684"/>
              </a:solidFill>
              <a:latin typeface="微软雅黑" panose="020B0503020204020204" charset="-122"/>
              <a:ea typeface="微软雅黑" panose="020B0503020204020204" charset="-122"/>
              <a:sym typeface="+mn-ea"/>
            </a:endParaRPr>
          </a:p>
        </p:txBody>
      </p:sp>
      <p:sp>
        <p:nvSpPr>
          <p:cNvPr id="6" name="椭圆 5"/>
          <p:cNvSpPr/>
          <p:nvPr/>
        </p:nvSpPr>
        <p:spPr>
          <a:xfrm>
            <a:off x="4733925" y="1228090"/>
            <a:ext cx="2725200" cy="2723515"/>
          </a:xfrm>
          <a:prstGeom prst="ellipse">
            <a:avLst/>
          </a:prstGeom>
          <a:solidFill>
            <a:srgbClr val="3F689E">
              <a:alpha val="43000"/>
            </a:srgbClr>
          </a:solidFill>
          <a:ln w="127000" cmpd="dbl">
            <a:solidFill>
              <a:srgbClr val="3756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9600" b="1">
                <a:effectLst>
                  <a:outerShdw blurRad="50800" dist="38100" dir="2700000" algn="tl" rotWithShape="0">
                    <a:prstClr val="black">
                      <a:alpha val="40000"/>
                    </a:prstClr>
                  </a:outerShdw>
                </a:effectLst>
                <a:latin typeface="微软雅黑" panose="020B0503020204020204" charset="-122"/>
                <a:ea typeface="微软雅黑" panose="020B0503020204020204" charset="-122"/>
              </a:rPr>
              <a:t>2</a:t>
            </a:r>
            <a:endParaRPr lang="en-US" altLang="zh-CN" sz="9600" b="1">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grpSp>
        <p:nvGrpSpPr>
          <p:cNvPr id="17" name="组合 16"/>
          <p:cNvGrpSpPr/>
          <p:nvPr/>
        </p:nvGrpSpPr>
        <p:grpSpPr>
          <a:xfrm>
            <a:off x="265430" y="369570"/>
            <a:ext cx="6005830" cy="860425"/>
            <a:chOff x="418" y="582"/>
            <a:chExt cx="9458" cy="1355"/>
          </a:xfrm>
        </p:grpSpPr>
        <p:sp>
          <p:nvSpPr>
            <p:cNvPr id="22" name="文本框 21"/>
            <p:cNvSpPr txBox="1"/>
            <p:nvPr/>
          </p:nvSpPr>
          <p:spPr>
            <a:xfrm>
              <a:off x="1698" y="582"/>
              <a:ext cx="8178" cy="1355"/>
            </a:xfrm>
            <a:prstGeom prst="rect">
              <a:avLst/>
            </a:prstGeom>
            <a:noFill/>
          </p:spPr>
          <p:txBody>
            <a:bodyPr vert="horz" wrap="square" rtlCol="0">
              <a:spAutoFit/>
            </a:bodyPr>
            <a:p>
              <a:pPr algn="just"/>
              <a:r>
                <a:rPr lang="zh-CN" altLang="en-US" sz="5000" b="1">
                  <a:solidFill>
                    <a:srgbClr val="375684"/>
                  </a:solidFill>
                  <a:sym typeface="+mn-ea"/>
                </a:rPr>
                <a:t>请输入你的标题</a:t>
              </a:r>
              <a:endParaRPr lang="zh-CN" altLang="en-US" sz="5000" b="1">
                <a:solidFill>
                  <a:srgbClr val="375684"/>
                </a:solidFill>
                <a:sym typeface="+mn-ea"/>
              </a:endParaRPr>
            </a:p>
          </p:txBody>
        </p:sp>
        <p:sp>
          <p:nvSpPr>
            <p:cNvPr id="6" name="燕尾形箭头 5"/>
            <p:cNvSpPr/>
            <p:nvPr/>
          </p:nvSpPr>
          <p:spPr>
            <a:xfrm>
              <a:off x="418" y="668"/>
              <a:ext cx="1127" cy="1182"/>
            </a:xfrm>
            <a:prstGeom prst="notchedRightArrow">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2" name="组合 11"/>
          <p:cNvGrpSpPr/>
          <p:nvPr/>
        </p:nvGrpSpPr>
        <p:grpSpPr>
          <a:xfrm>
            <a:off x="1075690" y="1972945"/>
            <a:ext cx="10040620" cy="4310380"/>
            <a:chOff x="1692" y="3107"/>
            <a:chExt cx="15812" cy="6788"/>
          </a:xfrm>
        </p:grpSpPr>
        <p:sp>
          <p:nvSpPr>
            <p:cNvPr id="8" name="矩形 7"/>
            <p:cNvSpPr/>
            <p:nvPr/>
          </p:nvSpPr>
          <p:spPr>
            <a:xfrm>
              <a:off x="1692" y="3107"/>
              <a:ext cx="5271" cy="6789"/>
            </a:xfrm>
            <a:prstGeom prst="rect">
              <a:avLst/>
            </a:prstGeom>
            <a:solidFill>
              <a:srgbClr val="37568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矩形 9"/>
            <p:cNvSpPr/>
            <p:nvPr/>
          </p:nvSpPr>
          <p:spPr>
            <a:xfrm>
              <a:off x="12234" y="3107"/>
              <a:ext cx="5271" cy="6789"/>
            </a:xfrm>
            <a:prstGeom prst="rect">
              <a:avLst/>
            </a:prstGeom>
            <a:solidFill>
              <a:srgbClr val="375684">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矩形 10"/>
            <p:cNvSpPr/>
            <p:nvPr/>
          </p:nvSpPr>
          <p:spPr>
            <a:xfrm>
              <a:off x="6963" y="3107"/>
              <a:ext cx="5271" cy="6789"/>
            </a:xfrm>
            <a:prstGeom prst="rect">
              <a:avLst/>
            </a:prstGeom>
            <a:solidFill>
              <a:srgbClr val="3F689E">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3" name="文本框 12"/>
          <p:cNvSpPr txBox="1"/>
          <p:nvPr/>
        </p:nvSpPr>
        <p:spPr>
          <a:xfrm>
            <a:off x="1307465" y="1650365"/>
            <a:ext cx="2883535" cy="645160"/>
          </a:xfrm>
          <a:prstGeom prst="rect">
            <a:avLst/>
          </a:prstGeom>
          <a:noFill/>
        </p:spPr>
        <p:txBody>
          <a:bodyPr wrap="square" rtlCol="0">
            <a:spAutoFit/>
          </a:bodyPr>
          <a:p>
            <a:pPr algn="ctr"/>
            <a:r>
              <a:rPr lang="zh-CN" altLang="en-US" sz="3600" b="1">
                <a:solidFill>
                  <a:schemeClr val="bg1"/>
                </a:solidFill>
                <a:latin typeface="微软雅黑" panose="020B0503020204020204" charset="-122"/>
                <a:ea typeface="微软雅黑" panose="020B0503020204020204" charset="-122"/>
                <a:cs typeface="微软雅黑" panose="020B0503020204020204" charset="-122"/>
              </a:rPr>
              <a:t>请输入标题</a:t>
            </a:r>
            <a:endParaRPr lang="zh-CN" altLang="en-US" sz="3600" b="1">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6" name="文本框 15"/>
          <p:cNvSpPr txBox="1"/>
          <p:nvPr/>
        </p:nvSpPr>
        <p:spPr>
          <a:xfrm>
            <a:off x="4770755" y="1650365"/>
            <a:ext cx="2883535" cy="645160"/>
          </a:xfrm>
          <a:prstGeom prst="rect">
            <a:avLst/>
          </a:prstGeom>
          <a:noFill/>
        </p:spPr>
        <p:txBody>
          <a:bodyPr wrap="square" rtlCol="0">
            <a:spAutoFit/>
          </a:bodyPr>
          <a:p>
            <a:pPr algn="ctr"/>
            <a:r>
              <a:rPr lang="zh-CN" altLang="en-US" sz="3600" b="1">
                <a:solidFill>
                  <a:schemeClr val="bg1"/>
                </a:solidFill>
                <a:latin typeface="微软雅黑" panose="020B0503020204020204" charset="-122"/>
                <a:ea typeface="微软雅黑" panose="020B0503020204020204" charset="-122"/>
                <a:cs typeface="微软雅黑" panose="020B0503020204020204" charset="-122"/>
              </a:rPr>
              <a:t>请输入标题</a:t>
            </a:r>
            <a:endParaRPr lang="zh-CN" altLang="en-US" sz="3600" b="1">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9" name="文本框 18"/>
          <p:cNvSpPr txBox="1"/>
          <p:nvPr/>
        </p:nvSpPr>
        <p:spPr>
          <a:xfrm>
            <a:off x="8001635" y="1650365"/>
            <a:ext cx="2883535" cy="645160"/>
          </a:xfrm>
          <a:prstGeom prst="rect">
            <a:avLst/>
          </a:prstGeom>
          <a:noFill/>
        </p:spPr>
        <p:txBody>
          <a:bodyPr wrap="square" rtlCol="0">
            <a:spAutoFit/>
          </a:bodyPr>
          <a:p>
            <a:pPr algn="ctr"/>
            <a:r>
              <a:rPr lang="zh-CN" altLang="en-US" sz="3600" b="1">
                <a:solidFill>
                  <a:schemeClr val="bg1"/>
                </a:solidFill>
                <a:latin typeface="微软雅黑" panose="020B0503020204020204" charset="-122"/>
                <a:ea typeface="微软雅黑" panose="020B0503020204020204" charset="-122"/>
                <a:cs typeface="微软雅黑" panose="020B0503020204020204" charset="-122"/>
              </a:rPr>
              <a:t>请输入标题</a:t>
            </a:r>
            <a:endParaRPr lang="zh-CN" altLang="en-US" sz="3600" b="1">
              <a:solidFill>
                <a:schemeClr val="bg1"/>
              </a:solidFill>
              <a:latin typeface="微软雅黑" panose="020B0503020204020204" charset="-122"/>
              <a:ea typeface="微软雅黑" panose="020B0503020204020204" charset="-122"/>
              <a:cs typeface="微软雅黑" panose="020B0503020204020204" charset="-122"/>
            </a:endParaRPr>
          </a:p>
        </p:txBody>
      </p:sp>
      <p:pic>
        <p:nvPicPr>
          <p:cNvPr id="20" name="图片 19" descr="templates\docerresourceshop\icons\\32303038313138303b32303131373033303bcfc2d1a9"/>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92350" y="2715895"/>
            <a:ext cx="914400" cy="914400"/>
          </a:xfrm>
          <a:prstGeom prst="rect">
            <a:avLst/>
          </a:prstGeom>
        </p:spPr>
      </p:pic>
      <p:pic>
        <p:nvPicPr>
          <p:cNvPr id="23" name="图片 22" descr="templates\docerresourceshop\icons\\333438303935353b333633393033313bd7aacde4bcfdcdb7"/>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755005" y="2715895"/>
            <a:ext cx="914400" cy="914400"/>
          </a:xfrm>
          <a:prstGeom prst="rect">
            <a:avLst/>
          </a:prstGeom>
        </p:spPr>
      </p:pic>
      <p:pic>
        <p:nvPicPr>
          <p:cNvPr id="24" name="图片 23" descr="templates\docerresourceshop\icons\\32303038313138353b32303039303630383bcefcccfacaaf"/>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985885" y="2715895"/>
            <a:ext cx="914400" cy="914400"/>
          </a:xfrm>
          <a:prstGeom prst="rect">
            <a:avLst/>
          </a:prstGeom>
        </p:spPr>
      </p:pic>
      <p:sp>
        <p:nvSpPr>
          <p:cNvPr id="25" name="文本框 24"/>
          <p:cNvSpPr txBox="1"/>
          <p:nvPr/>
        </p:nvSpPr>
        <p:spPr>
          <a:xfrm>
            <a:off x="1400810" y="3974465"/>
            <a:ext cx="2697480" cy="1753235"/>
          </a:xfrm>
          <a:prstGeom prst="rect">
            <a:avLst/>
          </a:prstGeom>
          <a:noFill/>
        </p:spPr>
        <p:txBody>
          <a:bodyPr wrap="square" rtlCol="0">
            <a:spAutoFit/>
          </a:bodyPr>
          <a:p>
            <a:pPr algn="l" fontAlgn="auto">
              <a:lnSpc>
                <a:spcPct val="150000"/>
              </a:lnSpc>
            </a:pPr>
            <a:r>
              <a:rPr lang="zh-CN" altLang="en-US" dirty="0">
                <a:solidFill>
                  <a:schemeClr val="bg1"/>
                </a:solidFill>
                <a:latin typeface="微软雅黑" panose="020B0503020204020204" charset="-122"/>
                <a:ea typeface="微软雅黑" panose="020B0503020204020204" charset="-122"/>
                <a:sym typeface="+mn-ea"/>
              </a:rPr>
              <a:t>点击文本框即可进行编辑输入相关内容点击文本进行编辑输入相关内容点击文本框即可点击文本框</a:t>
            </a:r>
            <a:endParaRPr lang="zh-CN" altLang="en-US" dirty="0">
              <a:solidFill>
                <a:schemeClr val="bg1"/>
              </a:solidFill>
              <a:latin typeface="微软雅黑" panose="020B0503020204020204" charset="-122"/>
              <a:ea typeface="微软雅黑" panose="020B0503020204020204" charset="-122"/>
              <a:sym typeface="+mn-ea"/>
            </a:endParaRPr>
          </a:p>
        </p:txBody>
      </p:sp>
      <p:sp>
        <p:nvSpPr>
          <p:cNvPr id="26" name="文本框 25"/>
          <p:cNvSpPr txBox="1"/>
          <p:nvPr/>
        </p:nvSpPr>
        <p:spPr>
          <a:xfrm>
            <a:off x="4747260" y="4050665"/>
            <a:ext cx="2697480" cy="1753235"/>
          </a:xfrm>
          <a:prstGeom prst="rect">
            <a:avLst/>
          </a:prstGeom>
          <a:noFill/>
        </p:spPr>
        <p:txBody>
          <a:bodyPr wrap="square" rtlCol="0">
            <a:spAutoFit/>
          </a:bodyPr>
          <a:p>
            <a:pPr algn="l" fontAlgn="auto">
              <a:lnSpc>
                <a:spcPct val="150000"/>
              </a:lnSpc>
            </a:pPr>
            <a:r>
              <a:rPr lang="zh-CN" altLang="en-US" dirty="0">
                <a:solidFill>
                  <a:schemeClr val="bg1"/>
                </a:solidFill>
                <a:latin typeface="微软雅黑" panose="020B0503020204020204" charset="-122"/>
                <a:ea typeface="微软雅黑" panose="020B0503020204020204" charset="-122"/>
                <a:sym typeface="+mn-ea"/>
              </a:rPr>
              <a:t>点击文本框即可进行编辑输入相关内容点击文本进行编辑输入相关内容点击文本框即可点击文本框</a:t>
            </a:r>
            <a:endParaRPr lang="zh-CN" altLang="en-US" dirty="0">
              <a:solidFill>
                <a:schemeClr val="bg1"/>
              </a:solidFill>
              <a:latin typeface="微软雅黑" panose="020B0503020204020204" charset="-122"/>
              <a:ea typeface="微软雅黑" panose="020B0503020204020204" charset="-122"/>
              <a:sym typeface="+mn-ea"/>
            </a:endParaRPr>
          </a:p>
        </p:txBody>
      </p:sp>
      <p:sp>
        <p:nvSpPr>
          <p:cNvPr id="27" name="文本框 26"/>
          <p:cNvSpPr txBox="1"/>
          <p:nvPr/>
        </p:nvSpPr>
        <p:spPr>
          <a:xfrm>
            <a:off x="8094345" y="4050665"/>
            <a:ext cx="2697480" cy="1753235"/>
          </a:xfrm>
          <a:prstGeom prst="rect">
            <a:avLst/>
          </a:prstGeom>
          <a:noFill/>
        </p:spPr>
        <p:txBody>
          <a:bodyPr wrap="square" rtlCol="0">
            <a:spAutoFit/>
          </a:bodyPr>
          <a:p>
            <a:pPr algn="l" fontAlgn="auto">
              <a:lnSpc>
                <a:spcPct val="150000"/>
              </a:lnSpc>
            </a:pPr>
            <a:r>
              <a:rPr lang="zh-CN" altLang="en-US" dirty="0">
                <a:solidFill>
                  <a:schemeClr val="bg1"/>
                </a:solidFill>
                <a:latin typeface="微软雅黑" panose="020B0503020204020204" charset="-122"/>
                <a:ea typeface="微软雅黑" panose="020B0503020204020204" charset="-122"/>
                <a:sym typeface="+mn-ea"/>
              </a:rPr>
              <a:t>点击文本框即可进行编辑输入相关内容点击文本进行编辑输入相关内容点击文本框即可点击文本框</a:t>
            </a:r>
            <a:endParaRPr lang="zh-CN" altLang="en-US" dirty="0">
              <a:solidFill>
                <a:schemeClr val="bg1"/>
              </a:solidFill>
              <a:latin typeface="微软雅黑" panose="020B0503020204020204" charset="-122"/>
              <a:ea typeface="微软雅黑" panose="020B0503020204020204" charset="-122"/>
              <a:sym typeface="+mn-ea"/>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grpSp>
        <p:nvGrpSpPr>
          <p:cNvPr id="17" name="组合 16"/>
          <p:cNvGrpSpPr/>
          <p:nvPr/>
        </p:nvGrpSpPr>
        <p:grpSpPr>
          <a:xfrm>
            <a:off x="265430" y="369570"/>
            <a:ext cx="6005830" cy="860425"/>
            <a:chOff x="418" y="582"/>
            <a:chExt cx="9458" cy="1355"/>
          </a:xfrm>
        </p:grpSpPr>
        <p:sp>
          <p:nvSpPr>
            <p:cNvPr id="22" name="文本框 21"/>
            <p:cNvSpPr txBox="1"/>
            <p:nvPr/>
          </p:nvSpPr>
          <p:spPr>
            <a:xfrm>
              <a:off x="1698" y="582"/>
              <a:ext cx="8178" cy="1355"/>
            </a:xfrm>
            <a:prstGeom prst="rect">
              <a:avLst/>
            </a:prstGeom>
            <a:noFill/>
          </p:spPr>
          <p:txBody>
            <a:bodyPr vert="horz" wrap="square" rtlCol="0">
              <a:spAutoFit/>
            </a:bodyPr>
            <a:p>
              <a:pPr algn="just"/>
              <a:r>
                <a:rPr lang="zh-CN" altLang="en-US" sz="5000" b="1">
                  <a:solidFill>
                    <a:srgbClr val="375684"/>
                  </a:solidFill>
                  <a:sym typeface="+mn-ea"/>
                </a:rPr>
                <a:t>请输入你的标题</a:t>
              </a:r>
              <a:endParaRPr lang="zh-CN" altLang="en-US" sz="5000" b="1">
                <a:solidFill>
                  <a:srgbClr val="375684"/>
                </a:solidFill>
                <a:sym typeface="+mn-ea"/>
              </a:endParaRPr>
            </a:p>
          </p:txBody>
        </p:sp>
        <p:sp>
          <p:nvSpPr>
            <p:cNvPr id="6" name="燕尾形箭头 5"/>
            <p:cNvSpPr/>
            <p:nvPr/>
          </p:nvSpPr>
          <p:spPr>
            <a:xfrm>
              <a:off x="418" y="668"/>
              <a:ext cx="1127" cy="1182"/>
            </a:xfrm>
            <a:prstGeom prst="notchedRightArrow">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1" name="组合 30"/>
          <p:cNvGrpSpPr/>
          <p:nvPr/>
        </p:nvGrpSpPr>
        <p:grpSpPr>
          <a:xfrm>
            <a:off x="1105535" y="1658620"/>
            <a:ext cx="9980930" cy="730250"/>
            <a:chOff x="1545" y="3139"/>
            <a:chExt cx="15718" cy="1150"/>
          </a:xfrm>
        </p:grpSpPr>
        <p:sp>
          <p:nvSpPr>
            <p:cNvPr id="2" name="矩形 1"/>
            <p:cNvSpPr/>
            <p:nvPr/>
          </p:nvSpPr>
          <p:spPr>
            <a:xfrm>
              <a:off x="1545" y="3139"/>
              <a:ext cx="4553" cy="1150"/>
            </a:xfrm>
            <a:prstGeom prst="rect">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200"/>
                <a:t>请输入标题</a:t>
              </a:r>
              <a:endParaRPr lang="zh-CN" altLang="en-US" sz="3200"/>
            </a:p>
          </p:txBody>
        </p:sp>
        <p:sp>
          <p:nvSpPr>
            <p:cNvPr id="3" name="矩形 2"/>
            <p:cNvSpPr/>
            <p:nvPr/>
          </p:nvSpPr>
          <p:spPr>
            <a:xfrm>
              <a:off x="7128" y="3139"/>
              <a:ext cx="4553" cy="1150"/>
            </a:xfrm>
            <a:prstGeom prst="rect">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200"/>
                <a:t>请输入标题</a:t>
              </a:r>
              <a:endParaRPr lang="zh-CN" altLang="en-US" sz="3200"/>
            </a:p>
          </p:txBody>
        </p:sp>
        <p:sp>
          <p:nvSpPr>
            <p:cNvPr id="7" name="矩形 6"/>
            <p:cNvSpPr/>
            <p:nvPr/>
          </p:nvSpPr>
          <p:spPr>
            <a:xfrm>
              <a:off x="12711" y="3139"/>
              <a:ext cx="4553" cy="1150"/>
            </a:xfrm>
            <a:prstGeom prst="rect">
              <a:avLst/>
            </a:prstGeom>
            <a:solidFill>
              <a:srgbClr val="3756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200"/>
                <a:t>请输入标题</a:t>
              </a:r>
              <a:endParaRPr lang="zh-CN" altLang="en-US" sz="3200"/>
            </a:p>
          </p:txBody>
        </p:sp>
      </p:grpSp>
      <p:grpSp>
        <p:nvGrpSpPr>
          <p:cNvPr id="32" name="组合 31"/>
          <p:cNvGrpSpPr/>
          <p:nvPr/>
        </p:nvGrpSpPr>
        <p:grpSpPr>
          <a:xfrm>
            <a:off x="1104900" y="2708910"/>
            <a:ext cx="9982200" cy="3296920"/>
            <a:chOff x="1544" y="4671"/>
            <a:chExt cx="15720" cy="5192"/>
          </a:xfrm>
        </p:grpSpPr>
        <p:sp>
          <p:nvSpPr>
            <p:cNvPr id="9" name="矩形 8"/>
            <p:cNvSpPr/>
            <p:nvPr/>
          </p:nvSpPr>
          <p:spPr>
            <a:xfrm>
              <a:off x="1544" y="4671"/>
              <a:ext cx="4557" cy="5193"/>
            </a:xfrm>
            <a:prstGeom prst="rect">
              <a:avLst/>
            </a:prstGeom>
            <a:gradFill>
              <a:gsLst>
                <a:gs pos="90000">
                  <a:srgbClr val="A9BFD7">
                    <a:alpha val="0"/>
                  </a:srgbClr>
                </a:gs>
                <a:gs pos="70000">
                  <a:srgbClr val="839CBB">
                    <a:alpha val="83000"/>
                  </a:srgbClr>
                </a:gs>
                <a:gs pos="0">
                  <a:srgbClr val="375684"/>
                </a:gs>
                <a:gs pos="100000">
                  <a:schemeClr val="accent1">
                    <a:lumMod val="30000"/>
                    <a:lumOff val="70000"/>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矩形 17"/>
            <p:cNvSpPr/>
            <p:nvPr/>
          </p:nvSpPr>
          <p:spPr>
            <a:xfrm>
              <a:off x="7126" y="4671"/>
              <a:ext cx="4557" cy="5193"/>
            </a:xfrm>
            <a:prstGeom prst="rect">
              <a:avLst/>
            </a:prstGeom>
            <a:gradFill>
              <a:gsLst>
                <a:gs pos="90000">
                  <a:srgbClr val="A9BFD7">
                    <a:alpha val="0"/>
                  </a:srgbClr>
                </a:gs>
                <a:gs pos="70000">
                  <a:srgbClr val="839CBB">
                    <a:alpha val="83000"/>
                  </a:srgbClr>
                </a:gs>
                <a:gs pos="0">
                  <a:srgbClr val="375684"/>
                </a:gs>
                <a:gs pos="100000">
                  <a:schemeClr val="accent1">
                    <a:lumMod val="30000"/>
                    <a:lumOff val="70000"/>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 name="矩形 20"/>
            <p:cNvSpPr/>
            <p:nvPr/>
          </p:nvSpPr>
          <p:spPr>
            <a:xfrm>
              <a:off x="12708" y="4671"/>
              <a:ext cx="4557" cy="5193"/>
            </a:xfrm>
            <a:prstGeom prst="rect">
              <a:avLst/>
            </a:prstGeom>
            <a:gradFill>
              <a:gsLst>
                <a:gs pos="90000">
                  <a:srgbClr val="A9BFD7">
                    <a:alpha val="0"/>
                  </a:srgbClr>
                </a:gs>
                <a:gs pos="70000">
                  <a:srgbClr val="839CBB">
                    <a:alpha val="83000"/>
                  </a:srgbClr>
                </a:gs>
                <a:gs pos="0">
                  <a:srgbClr val="375684"/>
                </a:gs>
                <a:gs pos="100000">
                  <a:schemeClr val="accent1">
                    <a:lumMod val="30000"/>
                    <a:lumOff val="70000"/>
                    <a:alpha val="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3" name="组合 32"/>
          <p:cNvGrpSpPr/>
          <p:nvPr/>
        </p:nvGrpSpPr>
        <p:grpSpPr>
          <a:xfrm>
            <a:off x="1368425" y="2933700"/>
            <a:ext cx="9455150" cy="2167890"/>
            <a:chOff x="2010" y="5235"/>
            <a:chExt cx="14890" cy="3414"/>
          </a:xfrm>
        </p:grpSpPr>
        <p:sp>
          <p:nvSpPr>
            <p:cNvPr id="28" name="文本框 27"/>
            <p:cNvSpPr txBox="1"/>
            <p:nvPr/>
          </p:nvSpPr>
          <p:spPr>
            <a:xfrm>
              <a:off x="2010" y="5235"/>
              <a:ext cx="3626" cy="3415"/>
            </a:xfrm>
            <a:prstGeom prst="rect">
              <a:avLst/>
            </a:prstGeom>
            <a:noFill/>
          </p:spPr>
          <p:txBody>
            <a:bodyPr wrap="square" rtlCol="0">
              <a:spAutoFit/>
            </a:bodyPr>
            <a:p>
              <a:pPr algn="l" fontAlgn="auto">
                <a:lnSpc>
                  <a:spcPct val="150000"/>
                </a:lnSpc>
              </a:pPr>
              <a:r>
                <a:rPr lang="zh-CN" altLang="en-US" dirty="0">
                  <a:solidFill>
                    <a:schemeClr val="bg1"/>
                  </a:solidFill>
                  <a:latin typeface="微软雅黑" panose="020B0503020204020204" charset="-122"/>
                  <a:ea typeface="微软雅黑" panose="020B0503020204020204" charset="-122"/>
                  <a:sym typeface="+mn-ea"/>
                </a:rPr>
                <a:t>点击文本框即可进行编辑输入相关内容点击文本进行编辑输入相关内容点击文本框即可点击文本框</a:t>
              </a:r>
              <a:endParaRPr lang="zh-CN" altLang="en-US" dirty="0">
                <a:solidFill>
                  <a:schemeClr val="bg1"/>
                </a:solidFill>
                <a:latin typeface="微软雅黑" panose="020B0503020204020204" charset="-122"/>
                <a:ea typeface="微软雅黑" panose="020B0503020204020204" charset="-122"/>
                <a:sym typeface="+mn-ea"/>
              </a:endParaRPr>
            </a:p>
          </p:txBody>
        </p:sp>
        <p:sp>
          <p:nvSpPr>
            <p:cNvPr id="29" name="文本框 28"/>
            <p:cNvSpPr txBox="1"/>
            <p:nvPr/>
          </p:nvSpPr>
          <p:spPr>
            <a:xfrm>
              <a:off x="7642" y="5235"/>
              <a:ext cx="3626" cy="3415"/>
            </a:xfrm>
            <a:prstGeom prst="rect">
              <a:avLst/>
            </a:prstGeom>
            <a:noFill/>
          </p:spPr>
          <p:txBody>
            <a:bodyPr wrap="square" rtlCol="0">
              <a:spAutoFit/>
            </a:bodyPr>
            <a:p>
              <a:pPr algn="l" fontAlgn="auto">
                <a:lnSpc>
                  <a:spcPct val="150000"/>
                </a:lnSpc>
              </a:pPr>
              <a:r>
                <a:rPr lang="zh-CN" altLang="en-US" dirty="0">
                  <a:solidFill>
                    <a:schemeClr val="bg1"/>
                  </a:solidFill>
                  <a:latin typeface="微软雅黑" panose="020B0503020204020204" charset="-122"/>
                  <a:ea typeface="微软雅黑" panose="020B0503020204020204" charset="-122"/>
                  <a:sym typeface="+mn-ea"/>
                </a:rPr>
                <a:t>点击文本框即可进行编辑输入相关内容点击文本进行编辑输入相关内容点击文本框即可点击文本框</a:t>
              </a:r>
              <a:endParaRPr lang="zh-CN" altLang="en-US" dirty="0">
                <a:solidFill>
                  <a:schemeClr val="bg1"/>
                </a:solidFill>
                <a:latin typeface="微软雅黑" panose="020B0503020204020204" charset="-122"/>
                <a:ea typeface="微软雅黑" panose="020B0503020204020204" charset="-122"/>
                <a:sym typeface="+mn-ea"/>
              </a:endParaRPr>
            </a:p>
          </p:txBody>
        </p:sp>
        <p:sp>
          <p:nvSpPr>
            <p:cNvPr id="30" name="文本框 29"/>
            <p:cNvSpPr txBox="1"/>
            <p:nvPr/>
          </p:nvSpPr>
          <p:spPr>
            <a:xfrm>
              <a:off x="13274" y="5235"/>
              <a:ext cx="3626" cy="3415"/>
            </a:xfrm>
            <a:prstGeom prst="rect">
              <a:avLst/>
            </a:prstGeom>
            <a:noFill/>
          </p:spPr>
          <p:txBody>
            <a:bodyPr wrap="square" rtlCol="0">
              <a:spAutoFit/>
            </a:bodyPr>
            <a:p>
              <a:pPr algn="l" fontAlgn="auto">
                <a:lnSpc>
                  <a:spcPct val="150000"/>
                </a:lnSpc>
              </a:pPr>
              <a:r>
                <a:rPr lang="zh-CN" altLang="en-US" dirty="0">
                  <a:solidFill>
                    <a:schemeClr val="bg1"/>
                  </a:solidFill>
                  <a:latin typeface="微软雅黑" panose="020B0503020204020204" charset="-122"/>
                  <a:ea typeface="微软雅黑" panose="020B0503020204020204" charset="-122"/>
                  <a:sym typeface="+mn-ea"/>
                </a:rPr>
                <a:t>点击文本框即可进行编辑输入相关内容点击文本进行编辑输入相关内容点击文本框即可点击文本框</a:t>
              </a:r>
              <a:endParaRPr lang="zh-CN" altLang="en-US" dirty="0">
                <a:solidFill>
                  <a:schemeClr val="bg1"/>
                </a:solidFill>
                <a:latin typeface="微软雅黑" panose="020B0503020204020204" charset="-122"/>
                <a:ea typeface="微软雅黑" panose="020B0503020204020204" charset="-122"/>
                <a:sym typeface="+mn-ea"/>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33000"/>
          </a:blip>
          <a:tile tx="25400" ty="-254000" sx="60000" sy="60000" flip="none" algn="l"/>
        </a:blipFill>
        <a:effectLst/>
      </p:bgPr>
    </p:bg>
    <p:spTree>
      <p:nvGrpSpPr>
        <p:cNvPr id="1" name=""/>
        <p:cNvGrpSpPr/>
        <p:nvPr/>
      </p:nvGrpSpPr>
      <p:grpSpPr/>
      <p:sp>
        <p:nvSpPr>
          <p:cNvPr id="4" name="矩形 3"/>
          <p:cNvSpPr/>
          <p:nvPr/>
        </p:nvSpPr>
        <p:spPr>
          <a:xfrm>
            <a:off x="0" y="0"/>
            <a:ext cx="12192000" cy="6858000"/>
          </a:xfrm>
          <a:prstGeom prst="rect">
            <a:avLst/>
          </a:prstGeom>
          <a:solidFill>
            <a:srgbClr val="3F689E">
              <a:alpha val="4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185234" y="171144"/>
            <a:ext cx="3706961" cy="621526"/>
          </a:xfrm>
          <a:prstGeom prst="rect">
            <a:avLst/>
          </a:prstGeom>
        </p:spPr>
      </p:pic>
      <p:sp>
        <p:nvSpPr>
          <p:cNvPr id="7" name="文本框 6"/>
          <p:cNvSpPr txBox="1"/>
          <p:nvPr/>
        </p:nvSpPr>
        <p:spPr>
          <a:xfrm>
            <a:off x="4137025" y="4389120"/>
            <a:ext cx="3917315" cy="706755"/>
          </a:xfrm>
          <a:prstGeom prst="rect">
            <a:avLst/>
          </a:prstGeom>
          <a:noFill/>
        </p:spPr>
        <p:txBody>
          <a:bodyPr wrap="square" rtlCol="0">
            <a:spAutoFit/>
          </a:bodyPr>
          <a:p>
            <a:pPr algn="ctr"/>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请输入</a:t>
            </a:r>
            <a:r>
              <a:rPr lang="zh-CN" altLang="en-US" sz="4000" b="1">
                <a:solidFill>
                  <a:srgbClr val="375684"/>
                </a:solidFill>
                <a:latin typeface="微软雅黑" panose="020B0503020204020204" charset="-122"/>
                <a:ea typeface="微软雅黑" panose="020B0503020204020204" charset="-122"/>
                <a:cs typeface="微软雅黑" panose="020B0503020204020204" charset="-122"/>
              </a:rPr>
              <a:t>你的标题</a:t>
            </a:r>
            <a:endParaRPr lang="zh-CN" altLang="en-US" sz="4000" b="1">
              <a:solidFill>
                <a:srgbClr val="375684"/>
              </a:solidFill>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nvSpPr>
        <p:spPr>
          <a:xfrm>
            <a:off x="3277870" y="5226685"/>
            <a:ext cx="5636895" cy="645160"/>
          </a:xfrm>
          <a:prstGeom prst="rect">
            <a:avLst/>
          </a:prstGeom>
          <a:noFill/>
        </p:spPr>
        <p:txBody>
          <a:bodyPr wrap="square" rtlCol="0">
            <a:spAutoFit/>
          </a:bodyPr>
          <a:p>
            <a:pPr algn="ctr"/>
            <a:r>
              <a:rPr lang="zh-CN" altLang="en-US" dirty="0">
                <a:solidFill>
                  <a:srgbClr val="375684"/>
                </a:solidFill>
                <a:latin typeface="微软雅黑" panose="020B0503020204020204" charset="-122"/>
                <a:ea typeface="微软雅黑" panose="020B0503020204020204" charset="-122"/>
                <a:sym typeface="+mn-ea"/>
              </a:rPr>
              <a:t>点击文本框即可进行编辑输入相关内容点击文本框即可进行编辑输入相关内容点击文本框即可</a:t>
            </a:r>
            <a:endParaRPr lang="zh-CN" altLang="en-US" dirty="0">
              <a:solidFill>
                <a:srgbClr val="375684"/>
              </a:solidFill>
              <a:latin typeface="微软雅黑" panose="020B0503020204020204" charset="-122"/>
              <a:ea typeface="微软雅黑" panose="020B0503020204020204" charset="-122"/>
              <a:sym typeface="+mn-ea"/>
            </a:endParaRPr>
          </a:p>
        </p:txBody>
      </p:sp>
      <p:sp>
        <p:nvSpPr>
          <p:cNvPr id="6" name="椭圆 5"/>
          <p:cNvSpPr/>
          <p:nvPr/>
        </p:nvSpPr>
        <p:spPr>
          <a:xfrm>
            <a:off x="4733925" y="1228090"/>
            <a:ext cx="2725200" cy="2723515"/>
          </a:xfrm>
          <a:prstGeom prst="ellipse">
            <a:avLst/>
          </a:prstGeom>
          <a:solidFill>
            <a:srgbClr val="3F689E">
              <a:alpha val="43000"/>
            </a:srgbClr>
          </a:solidFill>
          <a:ln w="127000" cmpd="dbl">
            <a:solidFill>
              <a:srgbClr val="3756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9600" b="1">
                <a:effectLst>
                  <a:outerShdw blurRad="50800" dist="38100" dir="2700000" algn="tl" rotWithShape="0">
                    <a:prstClr val="black">
                      <a:alpha val="40000"/>
                    </a:prstClr>
                  </a:outerShdw>
                </a:effectLst>
                <a:latin typeface="微软雅黑" panose="020B0503020204020204" charset="-122"/>
                <a:ea typeface="微软雅黑" panose="020B0503020204020204" charset="-122"/>
              </a:rPr>
              <a:t>3</a:t>
            </a:r>
            <a:endParaRPr lang="en-US" altLang="zh-CN" sz="9600" b="1">
              <a:effectLst>
                <a:outerShdw blurRad="50800" dist="38100" dir="2700000" algn="tl" rotWithShape="0">
                  <a:prstClr val="black">
                    <a:alpha val="40000"/>
                  </a:prstClr>
                </a:outerShdw>
              </a:effectLst>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p="http://schemas.openxmlformats.org/presentationml/2006/main">
  <p:tag name="KSO_WPP_MARK_KEY" val="c12d8b33-beab-441c-a753-75de4204b960"/>
  <p:tag name="COMMONDATA" val="eyJoZGlkIjoiMjk1ZDczMmM3OTJmYmRjODc4NTgyYzg3YzU3YjBjMDE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1725</Words>
  <Application>WPS 演示</Application>
  <PresentationFormat>宽屏</PresentationFormat>
  <Paragraphs>179</Paragraphs>
  <Slides>16</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16</vt:i4>
      </vt:variant>
    </vt:vector>
  </HeadingPairs>
  <TitlesOfParts>
    <vt:vector size="26" baseType="lpstr">
      <vt:lpstr>Arial</vt:lpstr>
      <vt:lpstr>宋体</vt:lpstr>
      <vt:lpstr>Wingdings</vt:lpstr>
      <vt:lpstr>微软雅黑</vt:lpstr>
      <vt:lpstr>等线</vt:lpstr>
      <vt:lpstr>思源黑体 CN Regular</vt:lpstr>
      <vt:lpstr>黑体</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郝鑫汝</dc:creator>
  <cp:lastModifiedBy>十叁_</cp:lastModifiedBy>
  <cp:revision>6</cp:revision>
  <dcterms:created xsi:type="dcterms:W3CDTF">2022-11-27T12:59:00Z</dcterms:created>
  <dcterms:modified xsi:type="dcterms:W3CDTF">2022-11-27T14:29:46Z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6446B0B444BD44B59188CF41F06F5D58</vt:lpwstr>
  </property>
  <property fmtid="{D5CDD505-2E9C-101B-9397-08002B2CF9AE}" pid="3" name="KSOProductBuildVer">
    <vt:lpwstr>2052-11.1.0.12763</vt:lpwstr>
  </property>
</Properties>
</file>

<file path=docProps/thumbnail.jpeg>
</file>